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0515600" cy="59436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872">
          <p15:clr>
            <a:srgbClr val="A4A3A4"/>
          </p15:clr>
        </p15:guide>
        <p15:guide id="4" pos="33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66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346" y="-77"/>
      </p:cViewPr>
      <p:guideLst>
        <p:guide orient="horz" pos="2160"/>
        <p:guide orient="horz" pos="1872"/>
        <p:guide pos="2880"/>
        <p:guide pos="33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8C381-1987-44C8-8E9C-6FA68CDAD663}" type="datetimeFigureOut">
              <a:rPr lang="vi-VN" smtClean="0"/>
              <a:t>26/09/2020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85800"/>
            <a:ext cx="6064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6A028-D921-4039-8D72-19E81846F62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16933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C30F2B6-F43A-46EB-96F1-64720018B009}" type="slidenum">
              <a:rPr lang="en-US"/>
              <a:pPr/>
              <a:t>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6875" y="685800"/>
            <a:ext cx="606425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846369"/>
            <a:ext cx="8938260" cy="12740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3368040"/>
            <a:ext cx="7360920" cy="1518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6D63-E463-471C-92DC-E980D19E622D}" type="datetimeFigureOut">
              <a:rPr lang="vi-VN" smtClean="0"/>
              <a:t>26/09/2020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E19-8426-4FB2-98B7-12148355B4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11975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6D63-E463-471C-92DC-E980D19E622D}" type="datetimeFigureOut">
              <a:rPr lang="vi-VN" smtClean="0"/>
              <a:t>26/09/2020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E19-8426-4FB2-98B7-12148355B4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1583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3810" y="238020"/>
            <a:ext cx="2366010" cy="50713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5780" y="238020"/>
            <a:ext cx="6922770" cy="50713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6D63-E463-471C-92DC-E980D19E622D}" type="datetimeFigureOut">
              <a:rPr lang="vi-VN" smtClean="0"/>
              <a:t>26/09/2020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E19-8426-4FB2-98B7-12148355B4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216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25780" y="211879"/>
            <a:ext cx="9646603" cy="50713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3F0FD-1F32-4B31-B747-459BF0C792F3}" type="datetime2">
              <a:rPr lang="en-US"/>
              <a:pPr>
                <a:defRPr/>
              </a:pPr>
              <a:t>Saturday, September 26, 2020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B7545-772A-4A09-B575-126062210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72992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6D63-E463-471C-92DC-E980D19E622D}" type="datetimeFigureOut">
              <a:rPr lang="vi-VN" smtClean="0"/>
              <a:t>26/09/2020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E19-8426-4FB2-98B7-12148355B4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7505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3819314"/>
            <a:ext cx="8938260" cy="118046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2519152"/>
            <a:ext cx="8938260" cy="13001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6D63-E463-471C-92DC-E980D19E622D}" type="datetimeFigureOut">
              <a:rPr lang="vi-VN" smtClean="0"/>
              <a:t>26/09/2020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E19-8426-4FB2-98B7-12148355B4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8175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5780" y="1386841"/>
            <a:ext cx="4644390" cy="3922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5430" y="1386841"/>
            <a:ext cx="4644390" cy="3922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6D63-E463-471C-92DC-E980D19E622D}" type="datetimeFigureOut">
              <a:rPr lang="vi-VN" smtClean="0"/>
              <a:t>26/09/2020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E19-8426-4FB2-98B7-12148355B4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9951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1330431"/>
            <a:ext cx="4646216" cy="5544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" y="1884891"/>
            <a:ext cx="4646216" cy="3424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9" y="1330431"/>
            <a:ext cx="4648041" cy="5544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9" y="1884891"/>
            <a:ext cx="4648041" cy="3424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6D63-E463-471C-92DC-E980D19E622D}" type="datetimeFigureOut">
              <a:rPr lang="vi-VN" smtClean="0"/>
              <a:t>26/09/2020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E19-8426-4FB2-98B7-12148355B4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4755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6D63-E463-471C-92DC-E980D19E622D}" type="datetimeFigureOut">
              <a:rPr lang="vi-VN" smtClean="0"/>
              <a:t>26/09/2020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E19-8426-4FB2-98B7-12148355B4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9237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6D63-E463-471C-92DC-E980D19E622D}" type="datetimeFigureOut">
              <a:rPr lang="vi-VN" smtClean="0"/>
              <a:t>26/09/2020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E19-8426-4FB2-98B7-12148355B4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6934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1" y="236643"/>
            <a:ext cx="3459560" cy="1007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236644"/>
            <a:ext cx="5878513" cy="50726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1" y="1243754"/>
            <a:ext cx="3459560" cy="4065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6D63-E463-471C-92DC-E980D19E622D}" type="datetimeFigureOut">
              <a:rPr lang="vi-VN" smtClean="0"/>
              <a:t>26/09/2020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E19-8426-4FB2-98B7-12148355B4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31787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4160520"/>
            <a:ext cx="6309360" cy="4911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531072"/>
            <a:ext cx="6309360" cy="3566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4651693"/>
            <a:ext cx="6309360" cy="6975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6D63-E463-471C-92DC-E980D19E622D}" type="datetimeFigureOut">
              <a:rPr lang="vi-VN" smtClean="0"/>
              <a:t>26/09/2020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E19-8426-4FB2-98B7-12148355B4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434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1386841"/>
            <a:ext cx="9464040" cy="3922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D6D63-E463-471C-92DC-E980D19E622D}" type="datetimeFigureOut">
              <a:rPr lang="vi-VN" smtClean="0"/>
              <a:t>26/09/2020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B6E19-8426-4FB2-98B7-12148355B4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5983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wm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BƯỚM 5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79107">
            <a:off x="633654" y="364010"/>
            <a:ext cx="1355002" cy="1798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animal-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364" y="3930744"/>
            <a:ext cx="1200696" cy="718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467814" y="276407"/>
            <a:ext cx="1086482" cy="1436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 descr="POINSET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204" y="4111976"/>
            <a:ext cx="1852117" cy="1393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2" descr="Picture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835" y="902085"/>
            <a:ext cx="1377486" cy="9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3" descr="Picture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923" y="707114"/>
            <a:ext cx="1669306" cy="1112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4" descr="Picture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576" y="4239210"/>
            <a:ext cx="1440160" cy="960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97560" y="1232913"/>
            <a:ext cx="4577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smtClean="0">
                <a:ln w="11430"/>
                <a:solidFill>
                  <a:srgbClr val="FFFF00"/>
                </a:solidFill>
              </a:rPr>
              <a:t>TẬP ĐỌC LỚP 5</a:t>
            </a:r>
            <a:endParaRPr lang="en-US" sz="5400" b="1" cap="none" spc="50">
              <a:ln w="11430"/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90458" y="2395736"/>
            <a:ext cx="513474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LÒNG DÂN</a:t>
            </a:r>
            <a:endParaRPr lang="en-US" sz="7200" b="1" cap="none" spc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69035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1759</TotalTime>
  <Words>7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Admin</cp:lastModifiedBy>
  <cp:revision>225</cp:revision>
  <dcterms:created xsi:type="dcterms:W3CDTF">2017-03-16T13:41:37Z</dcterms:created>
  <dcterms:modified xsi:type="dcterms:W3CDTF">2020-09-25T18:47:58Z</dcterms:modified>
</cp:coreProperties>
</file>