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6" r:id="rId3"/>
    <p:sldId id="259" r:id="rId4"/>
  </p:sldIdLst>
  <p:sldSz cx="6858000" cy="9144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660"/>
  </p:normalViewPr>
  <p:slideViewPr>
    <p:cSldViewPr>
      <p:cViewPr varScale="1">
        <p:scale>
          <a:sx n="62" d="100"/>
          <a:sy n="62" d="100"/>
        </p:scale>
        <p:origin x="-2846" y="-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A5502-8013-48CF-91BE-72DD762DE216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8525" y="698500"/>
            <a:ext cx="261778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5F07C-1144-4AF9-A093-F18AFB161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02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5F07C-1144-4AF9-A093-F18AFB161D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5F07C-1144-4AF9-A093-F18AFB161D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9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9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3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8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7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8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6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4481-B515-4E2B-8334-AD16DDDCDFAE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F764-9897-42E1-B985-B66F3A149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8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184" y="152399"/>
            <a:ext cx="1402081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dist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a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4072" y="152400"/>
            <a:ext cx="1372491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aê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0472" y="152400"/>
            <a:ext cx="1372491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aâ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9121" y="152398"/>
            <a:ext cx="1388621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b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185" y="2438635"/>
            <a:ext cx="140208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c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4072" y="2438636"/>
            <a:ext cx="1381364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d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335" y="2438634"/>
            <a:ext cx="1351627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>
                <a:ln w="11430"/>
                <a:solidFill>
                  <a:srgbClr val="0000FF"/>
                </a:solidFill>
                <a:latin typeface="VNI-Avo" pitchFamily="2" charset="0"/>
              </a:rPr>
              <a:t>ñ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35252" y="2433554"/>
            <a:ext cx="1372491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e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185" y="4703359"/>
            <a:ext cx="140208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eâ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84072" y="4723756"/>
            <a:ext cx="1381364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g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1335" y="4723756"/>
            <a:ext cx="135725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h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35252" y="4732462"/>
            <a:ext cx="137249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k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4185" y="6946379"/>
            <a:ext cx="140208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n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84072" y="6961469"/>
            <a:ext cx="1381364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o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60471" y="6938758"/>
            <a:ext cx="1378113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oâ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35252" y="6961468"/>
            <a:ext cx="137249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l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6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4184" y="180318"/>
            <a:ext cx="1393639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x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60129" y="180317"/>
            <a:ext cx="1362099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>
                <a:ln w="11430"/>
                <a:solidFill>
                  <a:srgbClr val="0000FF"/>
                </a:solidFill>
                <a:latin typeface="VNI-Avo" pitchFamily="2" charset="0"/>
              </a:rPr>
              <a:t>ô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452707" y="180316"/>
            <a:ext cx="137249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p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095636" y="180318"/>
            <a:ext cx="137249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q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14184" y="2438401"/>
            <a:ext cx="1393639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r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60129" y="2438400"/>
            <a:ext cx="1362099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s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52707" y="2428162"/>
            <a:ext cx="137249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t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49737" y="4662147"/>
            <a:ext cx="1372491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u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452706" y="4648201"/>
            <a:ext cx="1372491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ö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4184" y="4648201"/>
            <a:ext cx="1393639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y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95635" y="2428163"/>
            <a:ext cx="1372491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i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62963" y="4648200"/>
            <a:ext cx="1305164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v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162963" y="6898715"/>
            <a:ext cx="1305164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4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14963" y="6898719"/>
            <a:ext cx="139286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1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871320" y="6898717"/>
            <a:ext cx="1350908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2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453713" y="6898717"/>
            <a:ext cx="1371483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3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69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871320" y="152402"/>
            <a:ext cx="140528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6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527855" y="152401"/>
            <a:ext cx="1371483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7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162962" y="152400"/>
            <a:ext cx="1407277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8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71320" y="2443461"/>
            <a:ext cx="1405280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0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4963" y="2443461"/>
            <a:ext cx="1392860" cy="206210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9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527854" y="2451699"/>
            <a:ext cx="1371483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=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918971" y="6940380"/>
            <a:ext cx="1768433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cap="none" spc="0" smtClean="0">
                <a:ln w="11430"/>
                <a:solidFill>
                  <a:srgbClr val="0000FF"/>
                </a:solidFill>
                <a:latin typeface="VNI-Avo" pitchFamily="2" charset="0"/>
              </a:rPr>
              <a:t>m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00547" y="152402"/>
            <a:ext cx="1407276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 smtClean="0">
                <a:ln w="11430"/>
                <a:solidFill>
                  <a:srgbClr val="0000FF"/>
                </a:solidFill>
                <a:latin typeface="VNI-Avo" pitchFamily="2" charset="0"/>
              </a:rPr>
              <a:t>5</a:t>
            </a:r>
            <a:endParaRPr lang="en-US" sz="128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162963" y="2443460"/>
            <a:ext cx="1407276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12800" b="1" cap="none" spc="0">
              <a:ln w="11430"/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3983" y="6942439"/>
            <a:ext cx="1371483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12800" b="1" cap="none" spc="0">
              <a:ln w="11430"/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864547" y="6942439"/>
            <a:ext cx="1371483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12800" b="1" cap="none" spc="0">
              <a:ln w="11430"/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502841" y="6942439"/>
            <a:ext cx="1309996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12800" b="1" cap="none" spc="0">
              <a:ln w="11430"/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242910" y="2367261"/>
            <a:ext cx="1188146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000" b="1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NI-Avo" pitchFamily="2" charset="0"/>
              </a:rPr>
              <a:t>+</a:t>
            </a:r>
            <a:endParaRPr lang="en-US" sz="13000" b="1" cap="none" spc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NI-Avo" pitchFamily="2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57200" y="4495800"/>
            <a:ext cx="898003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3000" b="1">
                <a:ln w="11430"/>
                <a:solidFill>
                  <a:srgbClr val="0000FF"/>
                </a:solidFill>
                <a:latin typeface="VNI-Avo" pitchFamily="2" charset="0"/>
              </a:rPr>
              <a:t>-</a:t>
            </a:r>
            <a:endParaRPr lang="en-US" sz="130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276599" y="4994970"/>
            <a:ext cx="300083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400" b="1" smtClean="0">
                <a:ln w="11430"/>
                <a:solidFill>
                  <a:srgbClr val="0000FF"/>
                </a:solidFill>
                <a:latin typeface="VNI-Avo" pitchFamily="2" charset="0"/>
              </a:rPr>
              <a:t>û</a:t>
            </a:r>
            <a:endParaRPr lang="en-US" sz="224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961721" y="4858268"/>
            <a:ext cx="300083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400" b="1" smtClean="0">
                <a:ln w="11430"/>
                <a:solidFill>
                  <a:srgbClr val="0000FF"/>
                </a:solidFill>
                <a:latin typeface="VNI-Avo" pitchFamily="2" charset="0"/>
              </a:rPr>
              <a:t>ù</a:t>
            </a:r>
            <a:endParaRPr lang="en-US" sz="224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00547" y="4648200"/>
            <a:ext cx="1407276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12800" b="1" cap="none" spc="0">
              <a:ln w="11430"/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869324" y="4660557"/>
            <a:ext cx="1407276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12800" b="1" cap="none" spc="0">
              <a:ln w="11430"/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522315" y="4660556"/>
            <a:ext cx="1371559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12800" b="1" cap="none" spc="0">
              <a:ln w="11430"/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162963" y="4660557"/>
            <a:ext cx="1407276" cy="20928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12800" b="1" cap="none" spc="0">
              <a:ln w="11430"/>
              <a:solidFill>
                <a:schemeClr val="bg1"/>
              </a:solidFill>
              <a:latin typeface="VNI-Avo" pitchFamily="2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681117" y="7052370"/>
            <a:ext cx="300083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400" b="1" smtClean="0">
                <a:ln w="11430"/>
                <a:solidFill>
                  <a:srgbClr val="0000FF"/>
                </a:solidFill>
                <a:latin typeface="VNI-Avo" pitchFamily="2" charset="0"/>
              </a:rPr>
              <a:t>ù</a:t>
            </a:r>
            <a:endParaRPr lang="en-US" sz="224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710317" y="4800600"/>
            <a:ext cx="300083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400" b="1" smtClean="0">
                <a:ln w="11430"/>
                <a:solidFill>
                  <a:srgbClr val="0000FF"/>
                </a:solidFill>
                <a:latin typeface="VNI-Avo" pitchFamily="2" charset="0"/>
              </a:rPr>
              <a:t>ø</a:t>
            </a:r>
            <a:endParaRPr lang="en-US" sz="224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352800" y="7052370"/>
            <a:ext cx="300083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400" b="1" smtClean="0">
                <a:ln w="11430"/>
                <a:solidFill>
                  <a:srgbClr val="0000FF"/>
                </a:solidFill>
                <a:latin typeface="VNI-Avo" pitchFamily="2" charset="0"/>
              </a:rPr>
              <a:t>ø</a:t>
            </a:r>
            <a:endParaRPr lang="en-US" sz="224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881517" y="7204770"/>
            <a:ext cx="300083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2400" b="1" smtClean="0">
                <a:ln w="11430"/>
                <a:solidFill>
                  <a:srgbClr val="0000FF"/>
                </a:solidFill>
                <a:latin typeface="VNI-Avo" pitchFamily="2" charset="0"/>
              </a:rPr>
              <a:t>û</a:t>
            </a:r>
            <a:endParaRPr lang="en-US" sz="22400" b="1" cap="none" spc="0">
              <a:ln w="11430"/>
              <a:solidFill>
                <a:srgbClr val="0000FF"/>
              </a:solidFill>
              <a:latin typeface="VNI-Av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50</Words>
  <Application>Microsoft Office PowerPoint</Application>
  <PresentationFormat>On-screen Show (4:3)</PresentationFormat>
  <Paragraphs>50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85</cp:revision>
  <cp:lastPrinted>2021-05-07T04:05:45Z</cp:lastPrinted>
  <dcterms:created xsi:type="dcterms:W3CDTF">2021-05-07T01:09:02Z</dcterms:created>
  <dcterms:modified xsi:type="dcterms:W3CDTF">2021-06-19T02:22:48Z</dcterms:modified>
</cp:coreProperties>
</file>