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16002000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9900"/>
    <a:srgbClr val="0091C4"/>
    <a:srgbClr val="FFD9DA"/>
    <a:srgbClr val="006BBC"/>
    <a:srgbClr val="FFC9CA"/>
    <a:srgbClr val="0000CC"/>
    <a:srgbClr val="00698E"/>
    <a:srgbClr val="67B903"/>
    <a:srgbClr val="F8F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9274" autoAdjust="0"/>
  </p:normalViewPr>
  <p:slideViewPr>
    <p:cSldViewPr>
      <p:cViewPr varScale="1">
        <p:scale>
          <a:sx n="70" d="100"/>
          <a:sy n="70" d="100"/>
        </p:scale>
        <p:origin x="-288" y="-72"/>
      </p:cViewPr>
      <p:guideLst>
        <p:guide orient="horz" pos="2880"/>
        <p:guide pos="50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28625" y="685800"/>
            <a:ext cx="6000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B891CDE-6BAD-4566-95A4-685FBB5AEC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15082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0" y="2840568"/>
            <a:ext cx="136017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0300" y="5181600"/>
            <a:ext cx="112014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25BF0-C4E0-4E4A-BE12-BF9272222D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678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1D4FA-FDE7-4317-B6C2-0010DD0E29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4307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01450" y="366185"/>
            <a:ext cx="36004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366185"/>
            <a:ext cx="105346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B0300-713B-4C9D-9F7B-CD87CF4EAF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583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83CB6-799F-4980-A848-C9C55F2F2A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466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4048" y="5875867"/>
            <a:ext cx="13601700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4048" y="3875618"/>
            <a:ext cx="13601700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37716-0984-47B1-8011-E8FE6729A1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8871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2133601"/>
            <a:ext cx="7067550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4350" y="2133601"/>
            <a:ext cx="7067550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3531B-EF46-4F74-BEC4-B16BED238A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407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2046817"/>
            <a:ext cx="7070329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0100" y="2899833"/>
            <a:ext cx="7070329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128795" y="2046817"/>
            <a:ext cx="7073106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128795" y="2899833"/>
            <a:ext cx="7073106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6643B-728C-4434-B5A7-5A3D8D9C07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2256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4E927-B9FC-43F0-B575-9DCD6C1E1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2038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64DD4-8051-41D5-9F48-2D5B91390C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4931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1" y="364067"/>
            <a:ext cx="5264548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337" y="364067"/>
            <a:ext cx="894556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101" y="1913467"/>
            <a:ext cx="5264548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CDD7C-BCA5-4DCE-9C50-2F3943A91D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9110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6504" y="6400800"/>
            <a:ext cx="9601200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36504" y="817033"/>
            <a:ext cx="9601200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36504" y="7156451"/>
            <a:ext cx="9601200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64978-3241-4BC9-97F7-F747F0C769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5922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0100" y="366713"/>
            <a:ext cx="144018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" y="2133600"/>
            <a:ext cx="144018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0100" y="8326438"/>
            <a:ext cx="37338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67350" y="8326438"/>
            <a:ext cx="50673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68100" y="8326438"/>
            <a:ext cx="37338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2617EFA2-66CE-485E-B347-99A5E496F1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hyperlink" Target="bai%20tap/bai%20tap%204.ppt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hyperlink" Target="bai%20tap/bai%20tap%203.ppt" TargetMode="External"/><Relationship Id="rId5" Type="http://schemas.openxmlformats.org/officeDocument/2006/relationships/hyperlink" Target="bai%20tap/bai%20tap%202.ppt" TargetMode="External"/><Relationship Id="rId4" Type="http://schemas.openxmlformats.org/officeDocument/2006/relationships/hyperlink" Target="bai%20tap/bai%20tap%201.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572000" y="115028"/>
            <a:ext cx="6870792" cy="1012808"/>
            <a:chOff x="4807449" y="162528"/>
            <a:chExt cx="6870792" cy="1012808"/>
          </a:xfrm>
        </p:grpSpPr>
        <p:grpSp>
          <p:nvGrpSpPr>
            <p:cNvPr id="11" name="Group 48"/>
            <p:cNvGrpSpPr>
              <a:grpSpLocks/>
            </p:cNvGrpSpPr>
            <p:nvPr/>
          </p:nvGrpSpPr>
          <p:grpSpPr bwMode="auto">
            <a:xfrm>
              <a:off x="7445925" y="728721"/>
              <a:ext cx="1573366" cy="446615"/>
              <a:chOff x="2756" y="336"/>
              <a:chExt cx="743" cy="211"/>
            </a:xfrm>
          </p:grpSpPr>
          <p:sp>
            <p:nvSpPr>
              <p:cNvPr id="17" name="Line 79"/>
              <p:cNvSpPr>
                <a:spLocks noChangeShapeType="1"/>
              </p:cNvSpPr>
              <p:nvPr/>
            </p:nvSpPr>
            <p:spPr bwMode="auto">
              <a:xfrm>
                <a:off x="2756" y="547"/>
                <a:ext cx="73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WordArt 78"/>
              <p:cNvSpPr>
                <a:spLocks noChangeArrowheads="1" noChangeShapeType="1" noTextEdit="1"/>
              </p:cNvSpPr>
              <p:nvPr/>
            </p:nvSpPr>
            <p:spPr bwMode="auto">
              <a:xfrm>
                <a:off x="2762" y="336"/>
                <a:ext cx="737" cy="17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5700" b="1" kern="10"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TOÁN</a:t>
                </a:r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4807449" y="162528"/>
              <a:ext cx="68707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Thứ……ngày……tháng……năm ……..</a:t>
              </a:r>
              <a:endParaRPr lang="en-US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Rectangle 95"/>
          <p:cNvSpPr>
            <a:spLocks noChangeArrowheads="1"/>
          </p:cNvSpPr>
          <p:nvPr/>
        </p:nvSpPr>
        <p:spPr bwMode="auto">
          <a:xfrm>
            <a:off x="4098982" y="1182688"/>
            <a:ext cx="73624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 CHƠI </a:t>
            </a:r>
            <a:r>
              <a:rPr lang="en-GB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VÒNG QUAY KÌ DIỆU</a:t>
            </a:r>
            <a:endParaRPr lang="en-GB" sz="3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 Box 38" descr="Water droplets"/>
          <p:cNvSpPr txBox="1">
            <a:spLocks noChangeArrowheads="1"/>
          </p:cNvSpPr>
          <p:nvPr/>
        </p:nvSpPr>
        <p:spPr bwMode="auto">
          <a:xfrm>
            <a:off x="11064875" y="7131050"/>
            <a:ext cx="3689350" cy="102235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1100" b="1">
              <a:solidFill>
                <a:srgbClr val="000099"/>
              </a:solidFill>
              <a:cs typeface="Arial" charset="0"/>
            </a:endParaRPr>
          </a:p>
          <a:p>
            <a:pPr eaLnBrk="1" hangingPunct="1"/>
            <a:r>
              <a:rPr lang="en-US" altLang="en-US" sz="3500" b="1">
                <a:solidFill>
                  <a:srgbClr val="000099"/>
                </a:solidFill>
                <a:cs typeface="Arial" charset="0"/>
              </a:rPr>
              <a:t>BẮT ĐẦU QUAY</a:t>
            </a:r>
          </a:p>
          <a:p>
            <a:pPr eaLnBrk="1" hangingPunct="1"/>
            <a:endParaRPr lang="en-US" altLang="en-US" sz="1100" b="1">
              <a:solidFill>
                <a:srgbClr val="000099"/>
              </a:solidFill>
              <a:cs typeface="Arial" charset="0"/>
            </a:endParaRPr>
          </a:p>
        </p:txBody>
      </p:sp>
      <p:grpSp>
        <p:nvGrpSpPr>
          <p:cNvPr id="75" name="Group 74"/>
          <p:cNvGrpSpPr>
            <a:grpSpLocks/>
          </p:cNvGrpSpPr>
          <p:nvPr/>
        </p:nvGrpSpPr>
        <p:grpSpPr bwMode="auto">
          <a:xfrm>
            <a:off x="10915650" y="2763838"/>
            <a:ext cx="4019550" cy="4019550"/>
            <a:chOff x="2000250" y="2819400"/>
            <a:chExt cx="4019550" cy="4019550"/>
          </a:xfrm>
          <a:blipFill>
            <a:blip r:embed="rId3"/>
            <a:stretch>
              <a:fillRect/>
            </a:stretch>
          </a:blipFill>
        </p:grpSpPr>
        <p:sp>
          <p:nvSpPr>
            <p:cNvPr id="76" name="Line 37"/>
            <p:cNvSpPr>
              <a:spLocks noChangeShapeType="1"/>
            </p:cNvSpPr>
            <p:nvPr/>
          </p:nvSpPr>
          <p:spPr bwMode="auto">
            <a:xfrm flipV="1">
              <a:off x="4264025" y="3452813"/>
              <a:ext cx="0" cy="1320800"/>
            </a:xfrm>
            <a:prstGeom prst="line">
              <a:avLst/>
            </a:prstGeom>
            <a:grpFill/>
            <a:ln w="76200">
              <a:solidFill>
                <a:srgbClr val="FFC000"/>
              </a:solidFill>
              <a:round/>
              <a:headEnd type="oval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43689" tIns="71844" rIns="143689" bIns="71844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2000250" y="2819400"/>
              <a:ext cx="4019550" cy="4019550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78" name="Straight Connector 77"/>
            <p:cNvCxnSpPr>
              <a:stCxn id="77" idx="2"/>
              <a:endCxn id="77" idx="6"/>
            </p:cNvCxnSpPr>
            <p:nvPr/>
          </p:nvCxnSpPr>
          <p:spPr>
            <a:xfrm>
              <a:off x="2000250" y="4829175"/>
              <a:ext cx="4019550" cy="0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77" idx="0"/>
              <a:endCxn id="77" idx="4"/>
            </p:cNvCxnSpPr>
            <p:nvPr/>
          </p:nvCxnSpPr>
          <p:spPr>
            <a:xfrm>
              <a:off x="4010025" y="2819400"/>
              <a:ext cx="0" cy="4019550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20" name="WordArt 78" descr="Water droplets">
              <a:hlinkClick r:id="rId4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 rot="3394478">
              <a:off x="4667251" y="3803992"/>
              <a:ext cx="400050" cy="552450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1" hangingPunct="1">
                <a:defRPr/>
              </a:pPr>
              <a:r>
                <a:rPr lang="en-US" sz="57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blipFill dpi="0" rotWithShape="0">
                    <a:blip r:embed="rId2"/>
                    <a:srcRect/>
                    <a:tile tx="0" ty="0" sx="100000" sy="100000" flip="none" algn="tl"/>
                  </a:blipFill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121" name="WordArt 79" descr="Water droplets">
              <a:hlinkClick r:id="rId5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 rot="7756668">
              <a:off x="4560287" y="5454649"/>
              <a:ext cx="400050" cy="552450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1" hangingPunct="1">
                <a:defRPr/>
              </a:pPr>
              <a:r>
                <a:rPr lang="en-US" sz="5700" b="1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blipFill dpi="0" rotWithShape="0">
                    <a:blip r:embed="rId2"/>
                    <a:srcRect/>
                    <a:tile tx="0" ty="0" sx="100000" sy="100000" flip="none" algn="tl"/>
                  </a:blipFill>
                  <a:latin typeface="Arial"/>
                  <a:cs typeface="Arial"/>
                </a:rPr>
                <a:t>2</a:t>
              </a:r>
            </a:p>
          </p:txBody>
        </p:sp>
        <p:sp>
          <p:nvSpPr>
            <p:cNvPr id="122" name="WordArt 80" descr="Water droplets">
              <a:hlinkClick r:id="rId6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 rot="-7961444">
              <a:off x="2943093" y="5528323"/>
              <a:ext cx="400050" cy="552450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1" hangingPunct="1">
                <a:defRPr/>
              </a:pPr>
              <a:r>
                <a:rPr lang="en-US" sz="5700" b="1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blipFill dpi="0" rotWithShape="0">
                    <a:blip r:embed="rId2"/>
                    <a:srcRect/>
                    <a:tile tx="0" ty="0" sx="100000" sy="100000" flip="none" algn="tl"/>
                  </a:blipFill>
                  <a:latin typeface="Arial"/>
                  <a:cs typeface="Arial"/>
                </a:rPr>
                <a:t>3</a:t>
              </a:r>
            </a:p>
          </p:txBody>
        </p:sp>
        <p:sp>
          <p:nvSpPr>
            <p:cNvPr id="123" name="WordArt 80" descr="Water droplets">
              <a:hlinkClick r:id="rId7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 rot="-2735004">
              <a:off x="2998058" y="3767938"/>
              <a:ext cx="400050" cy="552450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1" hangingPunct="1">
                <a:defRPr/>
              </a:pPr>
              <a:r>
                <a:rPr lang="en-US" sz="5700" b="1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blipFill dpi="0" rotWithShape="0">
                    <a:blip r:embed="rId2"/>
                    <a:srcRect/>
                    <a:tile tx="0" ty="0" sx="100000" sy="100000" flip="none" algn="tl"/>
                  </a:blipFill>
                  <a:latin typeface="Arial"/>
                  <a:cs typeface="Arial"/>
                </a:rPr>
                <a:t>4</a:t>
              </a:r>
            </a:p>
          </p:txBody>
        </p:sp>
      </p:grpSp>
      <p:cxnSp>
        <p:nvCxnSpPr>
          <p:cNvPr id="124" name="Straight Arrow Connector 123"/>
          <p:cNvCxnSpPr/>
          <p:nvPr/>
        </p:nvCxnSpPr>
        <p:spPr>
          <a:xfrm flipV="1">
            <a:off x="12925425" y="3505200"/>
            <a:ext cx="0" cy="1268413"/>
          </a:xfrm>
          <a:prstGeom prst="straightConnector1">
            <a:avLst/>
          </a:prstGeom>
          <a:ln w="127000">
            <a:solidFill>
              <a:srgbClr val="FFC000"/>
            </a:solidFill>
            <a:headEnd type="oval"/>
            <a:tailEnd type="stealth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5" name="Rounded Rectangle 124"/>
          <p:cNvSpPr/>
          <p:nvPr/>
        </p:nvSpPr>
        <p:spPr>
          <a:xfrm>
            <a:off x="990600" y="2696092"/>
            <a:ext cx="3222171" cy="2534641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6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7" name="Rounded Rectangle 126"/>
          <p:cNvSpPr/>
          <p:nvPr/>
        </p:nvSpPr>
        <p:spPr>
          <a:xfrm>
            <a:off x="5464629" y="2696062"/>
            <a:ext cx="3222171" cy="2534452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6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6" name="Rounded Rectangle 125"/>
          <p:cNvSpPr/>
          <p:nvPr/>
        </p:nvSpPr>
        <p:spPr>
          <a:xfrm>
            <a:off x="990600" y="5940422"/>
            <a:ext cx="3222171" cy="247064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6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5486400" y="5987560"/>
            <a:ext cx="3232248" cy="247064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6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8798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3400000">
                                      <p:cBhvr>
                                        <p:cTn id="6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600000">
                                      <p:cBhvr>
                                        <p:cTn id="10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4200000">
                                      <p:cBhvr>
                                        <p:cTn id="14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7800000">
                                      <p:cBhvr>
                                        <p:cTn id="18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</p:childTnLst>
        </p:cTn>
      </p:par>
    </p:tnLst>
    <p:bldLst>
      <p:bldP spid="125" grpId="0" animBg="1"/>
      <p:bldP spid="127" grpId="0" animBg="1"/>
      <p:bldP spid="126" grpId="0" animBg="1"/>
      <p:bldP spid="12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12958</TotalTime>
  <Words>26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LUONG VINH LONG - TT Bo Ha - Yen The - BG</dc:creator>
  <cp:lastModifiedBy>Admin</cp:lastModifiedBy>
  <cp:revision>1820</cp:revision>
  <dcterms:created xsi:type="dcterms:W3CDTF">2008-09-09T22:52:10Z</dcterms:created>
  <dcterms:modified xsi:type="dcterms:W3CDTF">2021-07-20T13:14:04Z</dcterms:modified>
</cp:coreProperties>
</file>