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78" r:id="rId3"/>
    <p:sldId id="279" r:id="rId4"/>
    <p:sldId id="280" r:id="rId5"/>
    <p:sldId id="281" r:id="rId6"/>
    <p:sldId id="282" r:id="rId7"/>
    <p:sldId id="283" r:id="rId8"/>
  </p:sldIdLst>
  <p:sldSz cx="10515600" cy="5943600"/>
  <p:notesSz cx="6858000" cy="9144000"/>
  <p:defaultTextStyle>
    <a:defPPr>
      <a:defRPr lang="vi-VN"/>
    </a:defPPr>
    <a:lvl1pPr marL="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0191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40382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10574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880765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50956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21147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291338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761530" algn="l" defTabSz="940382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FF"/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4" d="100"/>
          <a:sy n="104" d="100"/>
        </p:scale>
        <p:origin x="-298" y="-77"/>
      </p:cViewPr>
      <p:guideLst>
        <p:guide orient="horz" pos="1872"/>
        <p:guide pos="331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A78488-E218-4E3C-BEAA-0FCEE8963975}" type="datetimeFigureOut">
              <a:rPr lang="en-US" smtClean="0"/>
              <a:t>1/8/2021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85800"/>
            <a:ext cx="60642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C6CCA5-60D5-477D-BB27-72A1BB4B72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9412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1pPr>
    <a:lvl2pPr marL="39813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2pPr>
    <a:lvl3pPr marL="796260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3pPr>
    <a:lvl4pPr marL="119438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4pPr>
    <a:lvl5pPr marL="159251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5pPr>
    <a:lvl6pPr marL="199064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6pPr>
    <a:lvl7pPr marL="2388779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7pPr>
    <a:lvl8pPr marL="278690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8pPr>
    <a:lvl9pPr marL="3185038" algn="l" defTabSz="796260" rtl="0" eaLnBrk="1" latinLnBrk="0" hangingPunct="1">
      <a:defRPr sz="10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96875" y="685800"/>
            <a:ext cx="606425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C6CCA5-60D5-477D-BB27-72A1BB4B72B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74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4450" y="972715"/>
            <a:ext cx="7886700" cy="206925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4450" y="3121766"/>
            <a:ext cx="7886700" cy="1434993"/>
          </a:xfrm>
        </p:spPr>
        <p:txBody>
          <a:bodyPr/>
          <a:lstStyle>
            <a:lvl1pPr marL="0" indent="0" algn="ctr">
              <a:buNone/>
              <a:defRPr sz="2000"/>
            </a:lvl1pPr>
            <a:lvl2pPr marL="387898" indent="0" algn="ctr">
              <a:buNone/>
              <a:defRPr sz="1700"/>
            </a:lvl2pPr>
            <a:lvl3pPr marL="775796" indent="0" algn="ctr">
              <a:buNone/>
              <a:defRPr sz="1500"/>
            </a:lvl3pPr>
            <a:lvl4pPr marL="1163694" indent="0" algn="ctr">
              <a:buNone/>
              <a:defRPr sz="1400"/>
            </a:lvl4pPr>
            <a:lvl5pPr marL="1551591" indent="0" algn="ctr">
              <a:buNone/>
              <a:defRPr sz="1400"/>
            </a:lvl5pPr>
            <a:lvl6pPr marL="1939489" indent="0" algn="ctr">
              <a:buNone/>
              <a:defRPr sz="1400"/>
            </a:lvl6pPr>
            <a:lvl7pPr marL="2327387" indent="0" algn="ctr">
              <a:buNone/>
              <a:defRPr sz="1400"/>
            </a:lvl7pPr>
            <a:lvl8pPr marL="2715285" indent="0" algn="ctr">
              <a:buNone/>
              <a:defRPr sz="1400"/>
            </a:lvl8pPr>
            <a:lvl9pPr marL="3103183" indent="0" algn="ctr">
              <a:buNone/>
              <a:defRPr sz="14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976189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158841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525227" y="316442"/>
            <a:ext cx="2267426" cy="503692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2949" y="316442"/>
            <a:ext cx="6670833" cy="503692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80626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7763108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7470" y="1481773"/>
            <a:ext cx="9069705" cy="2472372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7470" y="3977535"/>
            <a:ext cx="9069705" cy="1300162"/>
          </a:xfrm>
        </p:spPr>
        <p:txBody>
          <a:bodyPr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38789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579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6369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5159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3948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27387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152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0318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97464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2948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23523" y="1582208"/>
            <a:ext cx="4469130" cy="37711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213552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7" y="316443"/>
            <a:ext cx="9069705" cy="11488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4318" y="1457008"/>
            <a:ext cx="4448592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4318" y="2171066"/>
            <a:ext cx="4448592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23522" y="1457008"/>
            <a:ext cx="4470500" cy="714057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87898" indent="0">
              <a:buNone/>
              <a:defRPr sz="1700" b="1"/>
            </a:lvl2pPr>
            <a:lvl3pPr marL="775796" indent="0">
              <a:buNone/>
              <a:defRPr sz="1500" b="1"/>
            </a:lvl3pPr>
            <a:lvl4pPr marL="1163694" indent="0">
              <a:buNone/>
              <a:defRPr sz="1400" b="1"/>
            </a:lvl4pPr>
            <a:lvl5pPr marL="1551591" indent="0">
              <a:buNone/>
              <a:defRPr sz="1400" b="1"/>
            </a:lvl5pPr>
            <a:lvl6pPr marL="1939489" indent="0">
              <a:buNone/>
              <a:defRPr sz="1400" b="1"/>
            </a:lvl6pPr>
            <a:lvl7pPr marL="2327387" indent="0">
              <a:buNone/>
              <a:defRPr sz="1400" b="1"/>
            </a:lvl7pPr>
            <a:lvl8pPr marL="2715285" indent="0">
              <a:buNone/>
              <a:defRPr sz="1400" b="1"/>
            </a:lvl8pPr>
            <a:lvl9pPr marL="3103183" indent="0">
              <a:buNone/>
              <a:defRPr sz="14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23522" y="2171066"/>
            <a:ext cx="4470500" cy="3193309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1354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9514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6505812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0500" y="855769"/>
            <a:ext cx="5323523" cy="4223809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0475961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4318" y="396241"/>
            <a:ext cx="3391554" cy="1386840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0500" y="855769"/>
            <a:ext cx="5323523" cy="4223809"/>
          </a:xfrm>
        </p:spPr>
        <p:txBody>
          <a:bodyPr anchor="t"/>
          <a:lstStyle>
            <a:lvl1pPr marL="0" indent="0">
              <a:buNone/>
              <a:defRPr sz="2700"/>
            </a:lvl1pPr>
            <a:lvl2pPr marL="387898" indent="0">
              <a:buNone/>
              <a:defRPr sz="2400"/>
            </a:lvl2pPr>
            <a:lvl3pPr marL="775796" indent="0">
              <a:buNone/>
              <a:defRPr sz="2000"/>
            </a:lvl3pPr>
            <a:lvl4pPr marL="1163694" indent="0">
              <a:buNone/>
              <a:defRPr sz="1700"/>
            </a:lvl4pPr>
            <a:lvl5pPr marL="1551591" indent="0">
              <a:buNone/>
              <a:defRPr sz="1700"/>
            </a:lvl5pPr>
            <a:lvl6pPr marL="1939489" indent="0">
              <a:buNone/>
              <a:defRPr sz="1700"/>
            </a:lvl6pPr>
            <a:lvl7pPr marL="2327387" indent="0">
              <a:buNone/>
              <a:defRPr sz="1700"/>
            </a:lvl7pPr>
            <a:lvl8pPr marL="2715285" indent="0">
              <a:buNone/>
              <a:defRPr sz="1700"/>
            </a:lvl8pPr>
            <a:lvl9pPr marL="3103183" indent="0">
              <a:buNone/>
              <a:defRPr sz="17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4318" y="1783080"/>
            <a:ext cx="3391554" cy="3303376"/>
          </a:xfrm>
        </p:spPr>
        <p:txBody>
          <a:bodyPr/>
          <a:lstStyle>
            <a:lvl1pPr marL="0" indent="0">
              <a:buNone/>
              <a:defRPr sz="1400"/>
            </a:lvl1pPr>
            <a:lvl2pPr marL="387898" indent="0">
              <a:buNone/>
              <a:defRPr sz="1200"/>
            </a:lvl2pPr>
            <a:lvl3pPr marL="775796" indent="0">
              <a:buNone/>
              <a:defRPr sz="1000"/>
            </a:lvl3pPr>
            <a:lvl4pPr marL="1163694" indent="0">
              <a:buNone/>
              <a:defRPr sz="800"/>
            </a:lvl4pPr>
            <a:lvl5pPr marL="1551591" indent="0">
              <a:buNone/>
              <a:defRPr sz="800"/>
            </a:lvl5pPr>
            <a:lvl6pPr marL="1939489" indent="0">
              <a:buNone/>
              <a:defRPr sz="800"/>
            </a:lvl6pPr>
            <a:lvl7pPr marL="2327387" indent="0">
              <a:buNone/>
              <a:defRPr sz="800"/>
            </a:lvl7pPr>
            <a:lvl8pPr marL="2715285" indent="0">
              <a:buNone/>
              <a:defRPr sz="800"/>
            </a:lvl8pPr>
            <a:lvl9pPr marL="3103183" indent="0">
              <a:buNone/>
              <a:defRPr sz="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689049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2948" y="316443"/>
            <a:ext cx="9069705" cy="1148821"/>
          </a:xfrm>
          <a:prstGeom prst="rect">
            <a:avLst/>
          </a:prstGeom>
        </p:spPr>
        <p:txBody>
          <a:bodyPr vert="horz" lIns="79626" tIns="39813" rIns="79626" bIns="39813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948" y="1582208"/>
            <a:ext cx="9069705" cy="3771160"/>
          </a:xfrm>
          <a:prstGeom prst="rect">
            <a:avLst/>
          </a:prstGeom>
        </p:spPr>
        <p:txBody>
          <a:bodyPr vert="horz" lIns="79626" tIns="39813" rIns="79626" bIns="39813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2947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D0005-0032-4B32-B7D1-2B5D81DDFF96}" type="datetimeFigureOut">
              <a:rPr lang="vi-VN" smtClean="0"/>
              <a:t>01/08/2021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3293" y="5508837"/>
            <a:ext cx="3549015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6643" y="5508837"/>
            <a:ext cx="2366010" cy="316442"/>
          </a:xfrm>
          <a:prstGeom prst="rect">
            <a:avLst/>
          </a:prstGeom>
        </p:spPr>
        <p:txBody>
          <a:bodyPr vert="horz" lIns="79626" tIns="39813" rIns="79626" bIns="3981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C2C24B-5263-40C8-9589-CAA1762846B5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95685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5796" rtl="0" eaLnBrk="1" latinLnBrk="0" hangingPunct="1">
        <a:lnSpc>
          <a:spcPct val="90000"/>
        </a:lnSpc>
        <a:spcBef>
          <a:spcPct val="0"/>
        </a:spcBef>
        <a:buNone/>
        <a:defRPr sz="3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3949" indent="-193949" algn="l" defTabSz="775796" rtl="0" eaLnBrk="1" latinLnBrk="0" hangingPunct="1">
        <a:lnSpc>
          <a:spcPct val="90000"/>
        </a:lnSpc>
        <a:spcBef>
          <a:spcPts val="848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1847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69745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57643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45540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33438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21336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09234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297132" indent="-193949" algn="l" defTabSz="775796" rtl="0" eaLnBrk="1" latinLnBrk="0" hangingPunct="1">
        <a:lnSpc>
          <a:spcPct val="90000"/>
        </a:lnSpc>
        <a:spcBef>
          <a:spcPts val="424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87898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75796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63694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51591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39489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27387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15285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03183" algn="l" defTabSz="775796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92797" y="1497377"/>
            <a:ext cx="3764546" cy="681262"/>
          </a:xfrm>
        </p:spPr>
        <p:txBody>
          <a:bodyPr>
            <a:normAutofit/>
          </a:bodyPr>
          <a:lstStyle/>
          <a:p>
            <a:pPr>
              <a:spcAft>
                <a:spcPts val="2612"/>
              </a:spcAft>
            </a:pP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MÔN TOÁN </a:t>
            </a:r>
            <a:r>
              <a:rPr lang="en-US" sz="2800" b="1" u="sng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4:</a:t>
            </a:r>
            <a:endParaRPr lang="en-US" sz="2800" b="1" u="sng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reeform 3"/>
          <p:cNvSpPr>
            <a:spLocks noEditPoints="1"/>
          </p:cNvSpPr>
          <p:nvPr/>
        </p:nvSpPr>
        <p:spPr bwMode="auto">
          <a:xfrm>
            <a:off x="1" y="1"/>
            <a:ext cx="10515599" cy="5943599"/>
          </a:xfrm>
          <a:custGeom>
            <a:avLst/>
            <a:gdLst>
              <a:gd name="T0" fmla="*/ 278 w 5298"/>
              <a:gd name="T1" fmla="*/ 3904 h 4030"/>
              <a:gd name="T2" fmla="*/ 150 w 5298"/>
              <a:gd name="T3" fmla="*/ 3840 h 4030"/>
              <a:gd name="T4" fmla="*/ 73 w 5298"/>
              <a:gd name="T5" fmla="*/ 3985 h 4030"/>
              <a:gd name="T6" fmla="*/ 0 w 5298"/>
              <a:gd name="T7" fmla="*/ 3741 h 4030"/>
              <a:gd name="T8" fmla="*/ 128 w 5298"/>
              <a:gd name="T9" fmla="*/ 3613 h 4030"/>
              <a:gd name="T10" fmla="*/ 0 w 5298"/>
              <a:gd name="T11" fmla="*/ 3585 h 4030"/>
              <a:gd name="T12" fmla="*/ 44 w 5298"/>
              <a:gd name="T13" fmla="*/ 3365 h 4030"/>
              <a:gd name="T14" fmla="*/ 95 w 5298"/>
              <a:gd name="T15" fmla="*/ 3585 h 4030"/>
              <a:gd name="T16" fmla="*/ 381 w 5298"/>
              <a:gd name="T17" fmla="*/ 3916 h 4030"/>
              <a:gd name="T18" fmla="*/ 879 w 5298"/>
              <a:gd name="T19" fmla="*/ 4003 h 4030"/>
              <a:gd name="T20" fmla="*/ 887 w 5298"/>
              <a:gd name="T21" fmla="*/ 4030 h 4030"/>
              <a:gd name="T22" fmla="*/ 557 w 5298"/>
              <a:gd name="T23" fmla="*/ 4030 h 4030"/>
              <a:gd name="T24" fmla="*/ 498 w 5298"/>
              <a:gd name="T25" fmla="*/ 3987 h 4030"/>
              <a:gd name="T26" fmla="*/ 381 w 5298"/>
              <a:gd name="T27" fmla="*/ 4012 h 4030"/>
              <a:gd name="T28" fmla="*/ 5254 w 5298"/>
              <a:gd name="T29" fmla="*/ 4003 h 4030"/>
              <a:gd name="T30" fmla="*/ 5221 w 5298"/>
              <a:gd name="T31" fmla="*/ 3886 h 4030"/>
              <a:gd name="T32" fmla="*/ 5254 w 5298"/>
              <a:gd name="T33" fmla="*/ 3904 h 4030"/>
              <a:gd name="T34" fmla="*/ 5163 w 5298"/>
              <a:gd name="T35" fmla="*/ 3927 h 4030"/>
              <a:gd name="T36" fmla="*/ 5199 w 5298"/>
              <a:gd name="T37" fmla="*/ 3718 h 4030"/>
              <a:gd name="T38" fmla="*/ 5199 w 5298"/>
              <a:gd name="T39" fmla="*/ 3666 h 4030"/>
              <a:gd name="T40" fmla="*/ 5229 w 5298"/>
              <a:gd name="T41" fmla="*/ 3491 h 4030"/>
              <a:gd name="T42" fmla="*/ 5229 w 5298"/>
              <a:gd name="T43" fmla="*/ 3393 h 4030"/>
              <a:gd name="T44" fmla="*/ 5207 w 5298"/>
              <a:gd name="T45" fmla="*/ 3776 h 4030"/>
              <a:gd name="T46" fmla="*/ 4613 w 5298"/>
              <a:gd name="T47" fmla="*/ 3925 h 4030"/>
              <a:gd name="T48" fmla="*/ 4261 w 5298"/>
              <a:gd name="T49" fmla="*/ 3964 h 4030"/>
              <a:gd name="T50" fmla="*/ 4595 w 5298"/>
              <a:gd name="T51" fmla="*/ 3996 h 4030"/>
              <a:gd name="T52" fmla="*/ 4701 w 5298"/>
              <a:gd name="T53" fmla="*/ 4003 h 4030"/>
              <a:gd name="T54" fmla="*/ 4800 w 5298"/>
              <a:gd name="T55" fmla="*/ 4030 h 4030"/>
              <a:gd name="T56" fmla="*/ 5251 w 5298"/>
              <a:gd name="T57" fmla="*/ 3776 h 4030"/>
              <a:gd name="T58" fmla="*/ 5247 w 5298"/>
              <a:gd name="T59" fmla="*/ 688 h 4030"/>
              <a:gd name="T60" fmla="*/ 242 w 5298"/>
              <a:gd name="T61" fmla="*/ 144 h 4030"/>
              <a:gd name="T62" fmla="*/ 77 w 5298"/>
              <a:gd name="T63" fmla="*/ 211 h 4030"/>
              <a:gd name="T64" fmla="*/ 176 w 5298"/>
              <a:gd name="T65" fmla="*/ 84 h 4030"/>
              <a:gd name="T66" fmla="*/ 47 w 5298"/>
              <a:gd name="T67" fmla="*/ 254 h 4030"/>
              <a:gd name="T68" fmla="*/ 44 w 5298"/>
              <a:gd name="T69" fmla="*/ 323 h 4030"/>
              <a:gd name="T70" fmla="*/ 0 w 5298"/>
              <a:gd name="T71" fmla="*/ 385 h 4030"/>
              <a:gd name="T72" fmla="*/ 0 w 5298"/>
              <a:gd name="T73" fmla="*/ 566 h 4030"/>
              <a:gd name="T74" fmla="*/ 113 w 5298"/>
              <a:gd name="T75" fmla="*/ 566 h 4030"/>
              <a:gd name="T76" fmla="*/ 242 w 5298"/>
              <a:gd name="T77" fmla="*/ 167 h 4030"/>
              <a:gd name="T78" fmla="*/ 703 w 5298"/>
              <a:gd name="T79" fmla="*/ 59 h 4030"/>
              <a:gd name="T80" fmla="*/ 1037 w 5298"/>
              <a:gd name="T81" fmla="*/ 0 h 4030"/>
              <a:gd name="T82" fmla="*/ 652 w 5298"/>
              <a:gd name="T83" fmla="*/ 0 h 4030"/>
              <a:gd name="T84" fmla="*/ 447 w 5298"/>
              <a:gd name="T85" fmla="*/ 80 h 4030"/>
              <a:gd name="T86" fmla="*/ 403 w 5298"/>
              <a:gd name="T87" fmla="*/ 0 h 4030"/>
              <a:gd name="T88" fmla="*/ 242 w 5298"/>
              <a:gd name="T89" fmla="*/ 103 h 4030"/>
              <a:gd name="T90" fmla="*/ 5042 w 5298"/>
              <a:gd name="T91" fmla="*/ 48 h 4030"/>
              <a:gd name="T92" fmla="*/ 5097 w 5298"/>
              <a:gd name="T93" fmla="*/ 167 h 4030"/>
              <a:gd name="T94" fmla="*/ 5196 w 5298"/>
              <a:gd name="T95" fmla="*/ 84 h 4030"/>
              <a:gd name="T96" fmla="*/ 5298 w 5298"/>
              <a:gd name="T97" fmla="*/ 348 h 4030"/>
              <a:gd name="T98" fmla="*/ 5229 w 5298"/>
              <a:gd name="T99" fmla="*/ 392 h 4030"/>
              <a:gd name="T100" fmla="*/ 5298 w 5298"/>
              <a:gd name="T101" fmla="*/ 456 h 4030"/>
              <a:gd name="T102" fmla="*/ 5185 w 5298"/>
              <a:gd name="T103" fmla="*/ 665 h 4030"/>
              <a:gd name="T104" fmla="*/ 5130 w 5298"/>
              <a:gd name="T105" fmla="*/ 270 h 4030"/>
              <a:gd name="T106" fmla="*/ 4895 w 5298"/>
              <a:gd name="T107" fmla="*/ 59 h 4030"/>
              <a:gd name="T108" fmla="*/ 4375 w 5298"/>
              <a:gd name="T109" fmla="*/ 43 h 4030"/>
              <a:gd name="T110" fmla="*/ 4554 w 5298"/>
              <a:gd name="T111" fmla="*/ 43 h 4030"/>
              <a:gd name="T112" fmla="*/ 4683 w 5298"/>
              <a:gd name="T113" fmla="*/ 61 h 4030"/>
              <a:gd name="T114" fmla="*/ 4767 w 5298"/>
              <a:gd name="T115" fmla="*/ 61 h 4030"/>
              <a:gd name="T116" fmla="*/ 5298 w 5298"/>
              <a:gd name="T117" fmla="*/ 18 h 4030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w 5298"/>
              <a:gd name="T178" fmla="*/ 0 h 4030"/>
              <a:gd name="T179" fmla="*/ 5298 w 5298"/>
              <a:gd name="T180" fmla="*/ 4030 h 4030"/>
            </a:gdLst>
            <a:ahLst/>
            <a:cxnLst>
              <a:cxn ang="T118">
                <a:pos x="T0" y="T1"/>
              </a:cxn>
              <a:cxn ang="T119">
                <a:pos x="T2" y="T3"/>
              </a:cxn>
              <a:cxn ang="T120">
                <a:pos x="T4" y="T5"/>
              </a:cxn>
              <a:cxn ang="T121">
                <a:pos x="T6" y="T7"/>
              </a:cxn>
              <a:cxn ang="T122">
                <a:pos x="T8" y="T9"/>
              </a:cxn>
              <a:cxn ang="T123">
                <a:pos x="T10" y="T11"/>
              </a:cxn>
              <a:cxn ang="T124">
                <a:pos x="T12" y="T13"/>
              </a:cxn>
              <a:cxn ang="T125">
                <a:pos x="T14" y="T15"/>
              </a:cxn>
              <a:cxn ang="T126">
                <a:pos x="T16" y="T17"/>
              </a:cxn>
              <a:cxn ang="T127">
                <a:pos x="T18" y="T19"/>
              </a:cxn>
              <a:cxn ang="T128">
                <a:pos x="T20" y="T21"/>
              </a:cxn>
              <a:cxn ang="T129">
                <a:pos x="T22" y="T23"/>
              </a:cxn>
              <a:cxn ang="T130">
                <a:pos x="T24" y="T25"/>
              </a:cxn>
              <a:cxn ang="T131">
                <a:pos x="T26" y="T27"/>
              </a:cxn>
              <a:cxn ang="T132">
                <a:pos x="T28" y="T29"/>
              </a:cxn>
              <a:cxn ang="T133">
                <a:pos x="T30" y="T31"/>
              </a:cxn>
              <a:cxn ang="T134">
                <a:pos x="T32" y="T33"/>
              </a:cxn>
              <a:cxn ang="T135">
                <a:pos x="T34" y="T35"/>
              </a:cxn>
              <a:cxn ang="T136">
                <a:pos x="T36" y="T37"/>
              </a:cxn>
              <a:cxn ang="T137">
                <a:pos x="T38" y="T39"/>
              </a:cxn>
              <a:cxn ang="T138">
                <a:pos x="T40" y="T41"/>
              </a:cxn>
              <a:cxn ang="T139">
                <a:pos x="T42" y="T43"/>
              </a:cxn>
              <a:cxn ang="T140">
                <a:pos x="T44" y="T45"/>
              </a:cxn>
              <a:cxn ang="T141">
                <a:pos x="T46" y="T47"/>
              </a:cxn>
              <a:cxn ang="T142">
                <a:pos x="T48" y="T49"/>
              </a:cxn>
              <a:cxn ang="T143">
                <a:pos x="T50" y="T51"/>
              </a:cxn>
              <a:cxn ang="T144">
                <a:pos x="T52" y="T53"/>
              </a:cxn>
              <a:cxn ang="T145">
                <a:pos x="T54" y="T55"/>
              </a:cxn>
              <a:cxn ang="T146">
                <a:pos x="T56" y="T57"/>
              </a:cxn>
              <a:cxn ang="T147">
                <a:pos x="T58" y="T59"/>
              </a:cxn>
              <a:cxn ang="T148">
                <a:pos x="T60" y="T61"/>
              </a:cxn>
              <a:cxn ang="T149">
                <a:pos x="T62" y="T63"/>
              </a:cxn>
              <a:cxn ang="T150">
                <a:pos x="T64" y="T65"/>
              </a:cxn>
              <a:cxn ang="T151">
                <a:pos x="T66" y="T67"/>
              </a:cxn>
              <a:cxn ang="T152">
                <a:pos x="T68" y="T69"/>
              </a:cxn>
              <a:cxn ang="T153">
                <a:pos x="T70" y="T71"/>
              </a:cxn>
              <a:cxn ang="T154">
                <a:pos x="T72" y="T73"/>
              </a:cxn>
              <a:cxn ang="T155">
                <a:pos x="T74" y="T75"/>
              </a:cxn>
              <a:cxn ang="T156">
                <a:pos x="T76" y="T77"/>
              </a:cxn>
              <a:cxn ang="T157">
                <a:pos x="T78" y="T79"/>
              </a:cxn>
              <a:cxn ang="T158">
                <a:pos x="T80" y="T81"/>
              </a:cxn>
              <a:cxn ang="T159">
                <a:pos x="T82" y="T83"/>
              </a:cxn>
              <a:cxn ang="T160">
                <a:pos x="T84" y="T85"/>
              </a:cxn>
              <a:cxn ang="T161">
                <a:pos x="T86" y="T87"/>
              </a:cxn>
              <a:cxn ang="T162">
                <a:pos x="T88" y="T89"/>
              </a:cxn>
              <a:cxn ang="T163">
                <a:pos x="T90" y="T91"/>
              </a:cxn>
              <a:cxn ang="T164">
                <a:pos x="T92" y="T93"/>
              </a:cxn>
              <a:cxn ang="T165">
                <a:pos x="T94" y="T95"/>
              </a:cxn>
              <a:cxn ang="T166">
                <a:pos x="T96" y="T97"/>
              </a:cxn>
              <a:cxn ang="T167">
                <a:pos x="T98" y="T99"/>
              </a:cxn>
              <a:cxn ang="T168">
                <a:pos x="T100" y="T101"/>
              </a:cxn>
              <a:cxn ang="T169">
                <a:pos x="T102" y="T103"/>
              </a:cxn>
              <a:cxn ang="T170">
                <a:pos x="T104" y="T105"/>
              </a:cxn>
              <a:cxn ang="T171">
                <a:pos x="T106" y="T107"/>
              </a:cxn>
              <a:cxn ang="T172">
                <a:pos x="T108" y="T109"/>
              </a:cxn>
              <a:cxn ang="T173">
                <a:pos x="T110" y="T111"/>
              </a:cxn>
              <a:cxn ang="T174">
                <a:pos x="T112" y="T113"/>
              </a:cxn>
              <a:cxn ang="T175">
                <a:pos x="T114" y="T115"/>
              </a:cxn>
              <a:cxn ang="T176">
                <a:pos x="T116" y="T117"/>
              </a:cxn>
            </a:cxnLst>
            <a:rect l="T177" t="T178" r="T179" b="T180"/>
            <a:pathLst>
              <a:path w="5298" h="4030">
                <a:moveTo>
                  <a:pt x="1062" y="3998"/>
                </a:moveTo>
                <a:lnTo>
                  <a:pt x="4236" y="3998"/>
                </a:lnTo>
                <a:lnTo>
                  <a:pt x="4236" y="4030"/>
                </a:lnTo>
                <a:lnTo>
                  <a:pt x="1062" y="4030"/>
                </a:lnTo>
                <a:lnTo>
                  <a:pt x="1062" y="3998"/>
                </a:lnTo>
                <a:close/>
                <a:moveTo>
                  <a:pt x="44" y="4003"/>
                </a:moveTo>
                <a:lnTo>
                  <a:pt x="337" y="4003"/>
                </a:lnTo>
                <a:lnTo>
                  <a:pt x="337" y="3886"/>
                </a:lnTo>
                <a:lnTo>
                  <a:pt x="242" y="3886"/>
                </a:lnTo>
                <a:lnTo>
                  <a:pt x="242" y="3904"/>
                </a:lnTo>
                <a:lnTo>
                  <a:pt x="278" y="3904"/>
                </a:lnTo>
                <a:lnTo>
                  <a:pt x="308" y="3904"/>
                </a:lnTo>
                <a:lnTo>
                  <a:pt x="308" y="3982"/>
                </a:lnTo>
                <a:lnTo>
                  <a:pt x="256" y="3982"/>
                </a:lnTo>
                <a:lnTo>
                  <a:pt x="201" y="3982"/>
                </a:lnTo>
                <a:lnTo>
                  <a:pt x="201" y="3886"/>
                </a:lnTo>
                <a:lnTo>
                  <a:pt x="77" y="3886"/>
                </a:lnTo>
                <a:lnTo>
                  <a:pt x="77" y="3852"/>
                </a:lnTo>
                <a:lnTo>
                  <a:pt x="77" y="3819"/>
                </a:lnTo>
                <a:lnTo>
                  <a:pt x="113" y="3819"/>
                </a:lnTo>
                <a:lnTo>
                  <a:pt x="150" y="3819"/>
                </a:lnTo>
                <a:lnTo>
                  <a:pt x="150" y="3840"/>
                </a:lnTo>
                <a:lnTo>
                  <a:pt x="110" y="3840"/>
                </a:lnTo>
                <a:lnTo>
                  <a:pt x="110" y="3863"/>
                </a:lnTo>
                <a:lnTo>
                  <a:pt x="201" y="3863"/>
                </a:lnTo>
                <a:lnTo>
                  <a:pt x="201" y="3801"/>
                </a:lnTo>
                <a:lnTo>
                  <a:pt x="44" y="3801"/>
                </a:lnTo>
                <a:lnTo>
                  <a:pt x="44" y="3904"/>
                </a:lnTo>
                <a:lnTo>
                  <a:pt x="176" y="3904"/>
                </a:lnTo>
                <a:lnTo>
                  <a:pt x="176" y="3925"/>
                </a:lnTo>
                <a:lnTo>
                  <a:pt x="176" y="3946"/>
                </a:lnTo>
                <a:lnTo>
                  <a:pt x="176" y="3964"/>
                </a:lnTo>
                <a:lnTo>
                  <a:pt x="176" y="3985"/>
                </a:lnTo>
                <a:lnTo>
                  <a:pt x="73" y="3985"/>
                </a:lnTo>
                <a:lnTo>
                  <a:pt x="73" y="3964"/>
                </a:lnTo>
                <a:lnTo>
                  <a:pt x="73" y="3946"/>
                </a:lnTo>
                <a:lnTo>
                  <a:pt x="102" y="3946"/>
                </a:lnTo>
                <a:lnTo>
                  <a:pt x="102" y="3964"/>
                </a:lnTo>
                <a:lnTo>
                  <a:pt x="135" y="3964"/>
                </a:lnTo>
                <a:lnTo>
                  <a:pt x="135" y="3927"/>
                </a:lnTo>
                <a:lnTo>
                  <a:pt x="44" y="3927"/>
                </a:lnTo>
                <a:lnTo>
                  <a:pt x="44" y="4003"/>
                </a:lnTo>
                <a:close/>
                <a:moveTo>
                  <a:pt x="47" y="3776"/>
                </a:moveTo>
                <a:lnTo>
                  <a:pt x="47" y="3760"/>
                </a:lnTo>
                <a:lnTo>
                  <a:pt x="0" y="3760"/>
                </a:lnTo>
                <a:lnTo>
                  <a:pt x="0" y="3741"/>
                </a:lnTo>
                <a:lnTo>
                  <a:pt x="0" y="3721"/>
                </a:lnTo>
                <a:lnTo>
                  <a:pt x="0" y="3700"/>
                </a:lnTo>
                <a:lnTo>
                  <a:pt x="0" y="3682"/>
                </a:lnTo>
                <a:lnTo>
                  <a:pt x="51" y="3682"/>
                </a:lnTo>
                <a:lnTo>
                  <a:pt x="99" y="3682"/>
                </a:lnTo>
                <a:lnTo>
                  <a:pt x="99" y="3718"/>
                </a:lnTo>
                <a:lnTo>
                  <a:pt x="69" y="3718"/>
                </a:lnTo>
                <a:lnTo>
                  <a:pt x="69" y="3707"/>
                </a:lnTo>
                <a:lnTo>
                  <a:pt x="44" y="3707"/>
                </a:lnTo>
                <a:lnTo>
                  <a:pt x="44" y="3735"/>
                </a:lnTo>
                <a:lnTo>
                  <a:pt x="128" y="3735"/>
                </a:lnTo>
                <a:lnTo>
                  <a:pt x="128" y="3613"/>
                </a:lnTo>
                <a:lnTo>
                  <a:pt x="44" y="3613"/>
                </a:lnTo>
                <a:lnTo>
                  <a:pt x="44" y="3638"/>
                </a:lnTo>
                <a:lnTo>
                  <a:pt x="69" y="3638"/>
                </a:lnTo>
                <a:lnTo>
                  <a:pt x="69" y="3629"/>
                </a:lnTo>
                <a:lnTo>
                  <a:pt x="99" y="3629"/>
                </a:lnTo>
                <a:lnTo>
                  <a:pt x="99" y="3666"/>
                </a:lnTo>
                <a:lnTo>
                  <a:pt x="51" y="3666"/>
                </a:lnTo>
                <a:lnTo>
                  <a:pt x="0" y="3666"/>
                </a:lnTo>
                <a:lnTo>
                  <a:pt x="0" y="3645"/>
                </a:lnTo>
                <a:lnTo>
                  <a:pt x="0" y="3624"/>
                </a:lnTo>
                <a:lnTo>
                  <a:pt x="0" y="3606"/>
                </a:lnTo>
                <a:lnTo>
                  <a:pt x="0" y="3585"/>
                </a:lnTo>
                <a:lnTo>
                  <a:pt x="55" y="3585"/>
                </a:lnTo>
                <a:lnTo>
                  <a:pt x="55" y="3574"/>
                </a:lnTo>
                <a:lnTo>
                  <a:pt x="0" y="3574"/>
                </a:lnTo>
                <a:lnTo>
                  <a:pt x="0" y="3549"/>
                </a:lnTo>
                <a:lnTo>
                  <a:pt x="69" y="3549"/>
                </a:lnTo>
                <a:lnTo>
                  <a:pt x="69" y="3491"/>
                </a:lnTo>
                <a:lnTo>
                  <a:pt x="44" y="3491"/>
                </a:lnTo>
                <a:lnTo>
                  <a:pt x="0" y="3491"/>
                </a:lnTo>
                <a:lnTo>
                  <a:pt x="0" y="3464"/>
                </a:lnTo>
                <a:lnTo>
                  <a:pt x="0" y="3393"/>
                </a:lnTo>
                <a:lnTo>
                  <a:pt x="0" y="3365"/>
                </a:lnTo>
                <a:lnTo>
                  <a:pt x="44" y="3365"/>
                </a:lnTo>
                <a:lnTo>
                  <a:pt x="69" y="3365"/>
                </a:lnTo>
                <a:lnTo>
                  <a:pt x="106" y="3365"/>
                </a:lnTo>
                <a:lnTo>
                  <a:pt x="113" y="3365"/>
                </a:lnTo>
                <a:lnTo>
                  <a:pt x="113" y="3439"/>
                </a:lnTo>
                <a:lnTo>
                  <a:pt x="69" y="3439"/>
                </a:lnTo>
                <a:lnTo>
                  <a:pt x="69" y="3393"/>
                </a:lnTo>
                <a:lnTo>
                  <a:pt x="44" y="3393"/>
                </a:lnTo>
                <a:lnTo>
                  <a:pt x="44" y="3464"/>
                </a:lnTo>
                <a:lnTo>
                  <a:pt x="113" y="3464"/>
                </a:lnTo>
                <a:lnTo>
                  <a:pt x="113" y="3574"/>
                </a:lnTo>
                <a:lnTo>
                  <a:pt x="95" y="3574"/>
                </a:lnTo>
                <a:lnTo>
                  <a:pt x="95" y="3585"/>
                </a:lnTo>
                <a:lnTo>
                  <a:pt x="132" y="3585"/>
                </a:lnTo>
                <a:lnTo>
                  <a:pt x="168" y="3585"/>
                </a:lnTo>
                <a:lnTo>
                  <a:pt x="168" y="3760"/>
                </a:lnTo>
                <a:lnTo>
                  <a:pt x="132" y="3760"/>
                </a:lnTo>
                <a:lnTo>
                  <a:pt x="91" y="3760"/>
                </a:lnTo>
                <a:lnTo>
                  <a:pt x="91" y="3776"/>
                </a:lnTo>
                <a:lnTo>
                  <a:pt x="242" y="3776"/>
                </a:lnTo>
                <a:lnTo>
                  <a:pt x="242" y="3801"/>
                </a:lnTo>
                <a:lnTo>
                  <a:pt x="242" y="3863"/>
                </a:lnTo>
                <a:lnTo>
                  <a:pt x="381" y="3863"/>
                </a:lnTo>
                <a:lnTo>
                  <a:pt x="381" y="3891"/>
                </a:lnTo>
                <a:lnTo>
                  <a:pt x="381" y="3916"/>
                </a:lnTo>
                <a:lnTo>
                  <a:pt x="381" y="3943"/>
                </a:lnTo>
                <a:lnTo>
                  <a:pt x="381" y="3971"/>
                </a:lnTo>
                <a:lnTo>
                  <a:pt x="403" y="3971"/>
                </a:lnTo>
                <a:lnTo>
                  <a:pt x="403" y="3948"/>
                </a:lnTo>
                <a:lnTo>
                  <a:pt x="403" y="3925"/>
                </a:lnTo>
                <a:lnTo>
                  <a:pt x="685" y="3925"/>
                </a:lnTo>
                <a:lnTo>
                  <a:pt x="685" y="3948"/>
                </a:lnTo>
                <a:lnTo>
                  <a:pt x="685" y="3971"/>
                </a:lnTo>
                <a:lnTo>
                  <a:pt x="703" y="3971"/>
                </a:lnTo>
                <a:lnTo>
                  <a:pt x="703" y="3959"/>
                </a:lnTo>
                <a:lnTo>
                  <a:pt x="879" y="3959"/>
                </a:lnTo>
                <a:lnTo>
                  <a:pt x="879" y="4003"/>
                </a:lnTo>
                <a:lnTo>
                  <a:pt x="993" y="4003"/>
                </a:lnTo>
                <a:lnTo>
                  <a:pt x="993" y="3987"/>
                </a:lnTo>
                <a:lnTo>
                  <a:pt x="923" y="3987"/>
                </a:lnTo>
                <a:lnTo>
                  <a:pt x="923" y="3959"/>
                </a:lnTo>
                <a:lnTo>
                  <a:pt x="1037" y="3959"/>
                </a:lnTo>
                <a:lnTo>
                  <a:pt x="1037" y="3964"/>
                </a:lnTo>
                <a:lnTo>
                  <a:pt x="1037" y="3987"/>
                </a:lnTo>
                <a:lnTo>
                  <a:pt x="1037" y="4003"/>
                </a:lnTo>
                <a:lnTo>
                  <a:pt x="1037" y="4030"/>
                </a:lnTo>
                <a:lnTo>
                  <a:pt x="985" y="4030"/>
                </a:lnTo>
                <a:lnTo>
                  <a:pt x="938" y="4030"/>
                </a:lnTo>
                <a:lnTo>
                  <a:pt x="887" y="4030"/>
                </a:lnTo>
                <a:lnTo>
                  <a:pt x="835" y="4030"/>
                </a:lnTo>
                <a:lnTo>
                  <a:pt x="835" y="3987"/>
                </a:lnTo>
                <a:lnTo>
                  <a:pt x="744" y="3987"/>
                </a:lnTo>
                <a:lnTo>
                  <a:pt x="744" y="4030"/>
                </a:lnTo>
                <a:lnTo>
                  <a:pt x="703" y="4030"/>
                </a:lnTo>
                <a:lnTo>
                  <a:pt x="703" y="3996"/>
                </a:lnTo>
                <a:lnTo>
                  <a:pt x="685" y="3996"/>
                </a:lnTo>
                <a:lnTo>
                  <a:pt x="685" y="4030"/>
                </a:lnTo>
                <a:lnTo>
                  <a:pt x="652" y="4030"/>
                </a:lnTo>
                <a:lnTo>
                  <a:pt x="619" y="4030"/>
                </a:lnTo>
                <a:lnTo>
                  <a:pt x="590" y="4030"/>
                </a:lnTo>
                <a:lnTo>
                  <a:pt x="557" y="4030"/>
                </a:lnTo>
                <a:lnTo>
                  <a:pt x="557" y="3998"/>
                </a:lnTo>
                <a:lnTo>
                  <a:pt x="557" y="3969"/>
                </a:lnTo>
                <a:lnTo>
                  <a:pt x="615" y="3969"/>
                </a:lnTo>
                <a:lnTo>
                  <a:pt x="615" y="3987"/>
                </a:lnTo>
                <a:lnTo>
                  <a:pt x="597" y="3987"/>
                </a:lnTo>
                <a:lnTo>
                  <a:pt x="597" y="4003"/>
                </a:lnTo>
                <a:lnTo>
                  <a:pt x="641" y="4003"/>
                </a:lnTo>
                <a:lnTo>
                  <a:pt x="641" y="3950"/>
                </a:lnTo>
                <a:lnTo>
                  <a:pt x="447" y="3950"/>
                </a:lnTo>
                <a:lnTo>
                  <a:pt x="447" y="4003"/>
                </a:lnTo>
                <a:lnTo>
                  <a:pt x="498" y="4003"/>
                </a:lnTo>
                <a:lnTo>
                  <a:pt x="498" y="3987"/>
                </a:lnTo>
                <a:lnTo>
                  <a:pt x="473" y="3987"/>
                </a:lnTo>
                <a:lnTo>
                  <a:pt x="473" y="3969"/>
                </a:lnTo>
                <a:lnTo>
                  <a:pt x="531" y="3969"/>
                </a:lnTo>
                <a:lnTo>
                  <a:pt x="531" y="3998"/>
                </a:lnTo>
                <a:lnTo>
                  <a:pt x="531" y="4030"/>
                </a:lnTo>
                <a:lnTo>
                  <a:pt x="498" y="4030"/>
                </a:lnTo>
                <a:lnTo>
                  <a:pt x="469" y="4030"/>
                </a:lnTo>
                <a:lnTo>
                  <a:pt x="436" y="4030"/>
                </a:lnTo>
                <a:lnTo>
                  <a:pt x="403" y="4030"/>
                </a:lnTo>
                <a:lnTo>
                  <a:pt x="403" y="3996"/>
                </a:lnTo>
                <a:lnTo>
                  <a:pt x="381" y="3996"/>
                </a:lnTo>
                <a:lnTo>
                  <a:pt x="381" y="4012"/>
                </a:lnTo>
                <a:lnTo>
                  <a:pt x="381" y="4030"/>
                </a:lnTo>
                <a:lnTo>
                  <a:pt x="0" y="4030"/>
                </a:lnTo>
                <a:lnTo>
                  <a:pt x="0" y="4012"/>
                </a:lnTo>
                <a:lnTo>
                  <a:pt x="0" y="3776"/>
                </a:lnTo>
                <a:lnTo>
                  <a:pt x="47" y="3776"/>
                </a:lnTo>
                <a:close/>
                <a:moveTo>
                  <a:pt x="278" y="3959"/>
                </a:moveTo>
                <a:lnTo>
                  <a:pt x="278" y="3927"/>
                </a:lnTo>
                <a:lnTo>
                  <a:pt x="242" y="3927"/>
                </a:lnTo>
                <a:lnTo>
                  <a:pt x="242" y="3959"/>
                </a:lnTo>
                <a:lnTo>
                  <a:pt x="278" y="3959"/>
                </a:lnTo>
                <a:close/>
                <a:moveTo>
                  <a:pt x="5254" y="4003"/>
                </a:moveTo>
                <a:lnTo>
                  <a:pt x="4961" y="4003"/>
                </a:lnTo>
                <a:lnTo>
                  <a:pt x="4961" y="3886"/>
                </a:lnTo>
                <a:lnTo>
                  <a:pt x="5056" y="3886"/>
                </a:lnTo>
                <a:lnTo>
                  <a:pt x="5056" y="3904"/>
                </a:lnTo>
                <a:lnTo>
                  <a:pt x="5020" y="3904"/>
                </a:lnTo>
                <a:lnTo>
                  <a:pt x="4990" y="3904"/>
                </a:lnTo>
                <a:lnTo>
                  <a:pt x="4990" y="3982"/>
                </a:lnTo>
                <a:lnTo>
                  <a:pt x="5042" y="3982"/>
                </a:lnTo>
                <a:lnTo>
                  <a:pt x="5097" y="3982"/>
                </a:lnTo>
                <a:lnTo>
                  <a:pt x="5097" y="3886"/>
                </a:lnTo>
                <a:lnTo>
                  <a:pt x="5221" y="3886"/>
                </a:lnTo>
                <a:lnTo>
                  <a:pt x="5221" y="3852"/>
                </a:lnTo>
                <a:lnTo>
                  <a:pt x="5221" y="3819"/>
                </a:lnTo>
                <a:lnTo>
                  <a:pt x="5185" y="3819"/>
                </a:lnTo>
                <a:lnTo>
                  <a:pt x="5148" y="3819"/>
                </a:lnTo>
                <a:lnTo>
                  <a:pt x="5148" y="3840"/>
                </a:lnTo>
                <a:lnTo>
                  <a:pt x="5188" y="3840"/>
                </a:lnTo>
                <a:lnTo>
                  <a:pt x="5188" y="3863"/>
                </a:lnTo>
                <a:lnTo>
                  <a:pt x="5097" y="3863"/>
                </a:lnTo>
                <a:lnTo>
                  <a:pt x="5097" y="3801"/>
                </a:lnTo>
                <a:lnTo>
                  <a:pt x="5254" y="3801"/>
                </a:lnTo>
                <a:lnTo>
                  <a:pt x="5254" y="3904"/>
                </a:lnTo>
                <a:lnTo>
                  <a:pt x="5122" y="3904"/>
                </a:lnTo>
                <a:lnTo>
                  <a:pt x="5122" y="3925"/>
                </a:lnTo>
                <a:lnTo>
                  <a:pt x="5122" y="3946"/>
                </a:lnTo>
                <a:lnTo>
                  <a:pt x="5122" y="3964"/>
                </a:lnTo>
                <a:lnTo>
                  <a:pt x="5122" y="3985"/>
                </a:lnTo>
                <a:lnTo>
                  <a:pt x="5225" y="3985"/>
                </a:lnTo>
                <a:lnTo>
                  <a:pt x="5225" y="3964"/>
                </a:lnTo>
                <a:lnTo>
                  <a:pt x="5225" y="3946"/>
                </a:lnTo>
                <a:lnTo>
                  <a:pt x="5196" y="3946"/>
                </a:lnTo>
                <a:lnTo>
                  <a:pt x="5196" y="3964"/>
                </a:lnTo>
                <a:lnTo>
                  <a:pt x="5163" y="3964"/>
                </a:lnTo>
                <a:lnTo>
                  <a:pt x="5163" y="3927"/>
                </a:lnTo>
                <a:lnTo>
                  <a:pt x="5254" y="3927"/>
                </a:lnTo>
                <a:lnTo>
                  <a:pt x="5254" y="4003"/>
                </a:lnTo>
                <a:close/>
                <a:moveTo>
                  <a:pt x="5251" y="3776"/>
                </a:moveTo>
                <a:lnTo>
                  <a:pt x="5251" y="3760"/>
                </a:lnTo>
                <a:lnTo>
                  <a:pt x="5298" y="3760"/>
                </a:lnTo>
                <a:lnTo>
                  <a:pt x="5298" y="3741"/>
                </a:lnTo>
                <a:lnTo>
                  <a:pt x="5298" y="3721"/>
                </a:lnTo>
                <a:lnTo>
                  <a:pt x="5298" y="3700"/>
                </a:lnTo>
                <a:lnTo>
                  <a:pt x="5298" y="3682"/>
                </a:lnTo>
                <a:lnTo>
                  <a:pt x="5247" y="3682"/>
                </a:lnTo>
                <a:lnTo>
                  <a:pt x="5199" y="3682"/>
                </a:lnTo>
                <a:lnTo>
                  <a:pt x="5199" y="3718"/>
                </a:lnTo>
                <a:lnTo>
                  <a:pt x="5229" y="3718"/>
                </a:lnTo>
                <a:lnTo>
                  <a:pt x="5229" y="3707"/>
                </a:lnTo>
                <a:lnTo>
                  <a:pt x="5254" y="3707"/>
                </a:lnTo>
                <a:lnTo>
                  <a:pt x="5254" y="3735"/>
                </a:lnTo>
                <a:lnTo>
                  <a:pt x="5170" y="3735"/>
                </a:lnTo>
                <a:lnTo>
                  <a:pt x="5170" y="3613"/>
                </a:lnTo>
                <a:lnTo>
                  <a:pt x="5254" y="3613"/>
                </a:lnTo>
                <a:lnTo>
                  <a:pt x="5254" y="3638"/>
                </a:lnTo>
                <a:lnTo>
                  <a:pt x="5229" y="3638"/>
                </a:lnTo>
                <a:lnTo>
                  <a:pt x="5229" y="3629"/>
                </a:lnTo>
                <a:lnTo>
                  <a:pt x="5199" y="3629"/>
                </a:lnTo>
                <a:lnTo>
                  <a:pt x="5199" y="3666"/>
                </a:lnTo>
                <a:lnTo>
                  <a:pt x="5247" y="3666"/>
                </a:lnTo>
                <a:lnTo>
                  <a:pt x="5298" y="3666"/>
                </a:lnTo>
                <a:lnTo>
                  <a:pt x="5298" y="3645"/>
                </a:lnTo>
                <a:lnTo>
                  <a:pt x="5298" y="3624"/>
                </a:lnTo>
                <a:lnTo>
                  <a:pt x="5298" y="3606"/>
                </a:lnTo>
                <a:lnTo>
                  <a:pt x="5298" y="3585"/>
                </a:lnTo>
                <a:lnTo>
                  <a:pt x="5243" y="3585"/>
                </a:lnTo>
                <a:lnTo>
                  <a:pt x="5243" y="3574"/>
                </a:lnTo>
                <a:lnTo>
                  <a:pt x="5298" y="3574"/>
                </a:lnTo>
                <a:lnTo>
                  <a:pt x="5298" y="3549"/>
                </a:lnTo>
                <a:lnTo>
                  <a:pt x="5229" y="3549"/>
                </a:lnTo>
                <a:lnTo>
                  <a:pt x="5229" y="3491"/>
                </a:lnTo>
                <a:lnTo>
                  <a:pt x="5254" y="3491"/>
                </a:lnTo>
                <a:lnTo>
                  <a:pt x="5298" y="3491"/>
                </a:lnTo>
                <a:lnTo>
                  <a:pt x="5298" y="3464"/>
                </a:lnTo>
                <a:lnTo>
                  <a:pt x="5298" y="3393"/>
                </a:lnTo>
                <a:lnTo>
                  <a:pt x="5298" y="3365"/>
                </a:lnTo>
                <a:lnTo>
                  <a:pt x="5254" y="3365"/>
                </a:lnTo>
                <a:lnTo>
                  <a:pt x="5229" y="3365"/>
                </a:lnTo>
                <a:lnTo>
                  <a:pt x="5192" y="3365"/>
                </a:lnTo>
                <a:lnTo>
                  <a:pt x="5185" y="3365"/>
                </a:lnTo>
                <a:lnTo>
                  <a:pt x="5185" y="3439"/>
                </a:lnTo>
                <a:lnTo>
                  <a:pt x="5229" y="3439"/>
                </a:lnTo>
                <a:lnTo>
                  <a:pt x="5229" y="3393"/>
                </a:lnTo>
                <a:lnTo>
                  <a:pt x="5254" y="3393"/>
                </a:lnTo>
                <a:lnTo>
                  <a:pt x="5254" y="3464"/>
                </a:lnTo>
                <a:lnTo>
                  <a:pt x="5185" y="3464"/>
                </a:lnTo>
                <a:lnTo>
                  <a:pt x="5185" y="3574"/>
                </a:lnTo>
                <a:lnTo>
                  <a:pt x="5203" y="3574"/>
                </a:lnTo>
                <a:lnTo>
                  <a:pt x="5203" y="3585"/>
                </a:lnTo>
                <a:lnTo>
                  <a:pt x="5166" y="3585"/>
                </a:lnTo>
                <a:lnTo>
                  <a:pt x="5130" y="3585"/>
                </a:lnTo>
                <a:lnTo>
                  <a:pt x="5130" y="3760"/>
                </a:lnTo>
                <a:lnTo>
                  <a:pt x="5166" y="3760"/>
                </a:lnTo>
                <a:lnTo>
                  <a:pt x="5207" y="3760"/>
                </a:lnTo>
                <a:lnTo>
                  <a:pt x="5207" y="3776"/>
                </a:lnTo>
                <a:lnTo>
                  <a:pt x="5056" y="3776"/>
                </a:lnTo>
                <a:lnTo>
                  <a:pt x="5056" y="3801"/>
                </a:lnTo>
                <a:lnTo>
                  <a:pt x="5056" y="3863"/>
                </a:lnTo>
                <a:lnTo>
                  <a:pt x="4917" y="3863"/>
                </a:lnTo>
                <a:lnTo>
                  <a:pt x="4917" y="3891"/>
                </a:lnTo>
                <a:lnTo>
                  <a:pt x="4917" y="3916"/>
                </a:lnTo>
                <a:lnTo>
                  <a:pt x="4917" y="3943"/>
                </a:lnTo>
                <a:lnTo>
                  <a:pt x="4917" y="3971"/>
                </a:lnTo>
                <a:lnTo>
                  <a:pt x="4895" y="3971"/>
                </a:lnTo>
                <a:lnTo>
                  <a:pt x="4895" y="3948"/>
                </a:lnTo>
                <a:lnTo>
                  <a:pt x="4895" y="3925"/>
                </a:lnTo>
                <a:lnTo>
                  <a:pt x="4613" y="3925"/>
                </a:lnTo>
                <a:lnTo>
                  <a:pt x="4613" y="3948"/>
                </a:lnTo>
                <a:lnTo>
                  <a:pt x="4613" y="3971"/>
                </a:lnTo>
                <a:lnTo>
                  <a:pt x="4595" y="3971"/>
                </a:lnTo>
                <a:lnTo>
                  <a:pt x="4595" y="3959"/>
                </a:lnTo>
                <a:lnTo>
                  <a:pt x="4419" y="3959"/>
                </a:lnTo>
                <a:lnTo>
                  <a:pt x="4419" y="4003"/>
                </a:lnTo>
                <a:lnTo>
                  <a:pt x="4305" y="4003"/>
                </a:lnTo>
                <a:lnTo>
                  <a:pt x="4305" y="3987"/>
                </a:lnTo>
                <a:lnTo>
                  <a:pt x="4375" y="3987"/>
                </a:lnTo>
                <a:lnTo>
                  <a:pt x="4375" y="3959"/>
                </a:lnTo>
                <a:lnTo>
                  <a:pt x="4261" y="3959"/>
                </a:lnTo>
                <a:lnTo>
                  <a:pt x="4261" y="3964"/>
                </a:lnTo>
                <a:lnTo>
                  <a:pt x="4261" y="3987"/>
                </a:lnTo>
                <a:lnTo>
                  <a:pt x="4261" y="4003"/>
                </a:lnTo>
                <a:lnTo>
                  <a:pt x="4261" y="4030"/>
                </a:lnTo>
                <a:lnTo>
                  <a:pt x="4313" y="4030"/>
                </a:lnTo>
                <a:lnTo>
                  <a:pt x="4360" y="4030"/>
                </a:lnTo>
                <a:lnTo>
                  <a:pt x="4411" y="4030"/>
                </a:lnTo>
                <a:lnTo>
                  <a:pt x="4463" y="4030"/>
                </a:lnTo>
                <a:lnTo>
                  <a:pt x="4463" y="3987"/>
                </a:lnTo>
                <a:lnTo>
                  <a:pt x="4554" y="3987"/>
                </a:lnTo>
                <a:lnTo>
                  <a:pt x="4554" y="4030"/>
                </a:lnTo>
                <a:lnTo>
                  <a:pt x="4595" y="4030"/>
                </a:lnTo>
                <a:lnTo>
                  <a:pt x="4595" y="3996"/>
                </a:lnTo>
                <a:lnTo>
                  <a:pt x="4613" y="3996"/>
                </a:lnTo>
                <a:lnTo>
                  <a:pt x="4613" y="4030"/>
                </a:lnTo>
                <a:lnTo>
                  <a:pt x="4646" y="4030"/>
                </a:lnTo>
                <a:lnTo>
                  <a:pt x="4679" y="4030"/>
                </a:lnTo>
                <a:lnTo>
                  <a:pt x="4708" y="4030"/>
                </a:lnTo>
                <a:lnTo>
                  <a:pt x="4741" y="4030"/>
                </a:lnTo>
                <a:lnTo>
                  <a:pt x="4741" y="3998"/>
                </a:lnTo>
                <a:lnTo>
                  <a:pt x="4741" y="3969"/>
                </a:lnTo>
                <a:lnTo>
                  <a:pt x="4683" y="3969"/>
                </a:lnTo>
                <a:lnTo>
                  <a:pt x="4683" y="3987"/>
                </a:lnTo>
                <a:lnTo>
                  <a:pt x="4701" y="3987"/>
                </a:lnTo>
                <a:lnTo>
                  <a:pt x="4701" y="4003"/>
                </a:lnTo>
                <a:lnTo>
                  <a:pt x="4657" y="4003"/>
                </a:lnTo>
                <a:lnTo>
                  <a:pt x="4657" y="3950"/>
                </a:lnTo>
                <a:lnTo>
                  <a:pt x="4851" y="3950"/>
                </a:lnTo>
                <a:lnTo>
                  <a:pt x="4851" y="4003"/>
                </a:lnTo>
                <a:lnTo>
                  <a:pt x="4800" y="4003"/>
                </a:lnTo>
                <a:lnTo>
                  <a:pt x="4800" y="3987"/>
                </a:lnTo>
                <a:lnTo>
                  <a:pt x="4825" y="3987"/>
                </a:lnTo>
                <a:lnTo>
                  <a:pt x="4825" y="3969"/>
                </a:lnTo>
                <a:lnTo>
                  <a:pt x="4767" y="3969"/>
                </a:lnTo>
                <a:lnTo>
                  <a:pt x="4767" y="3998"/>
                </a:lnTo>
                <a:lnTo>
                  <a:pt x="4767" y="4030"/>
                </a:lnTo>
                <a:lnTo>
                  <a:pt x="4800" y="4030"/>
                </a:lnTo>
                <a:lnTo>
                  <a:pt x="4829" y="4030"/>
                </a:lnTo>
                <a:lnTo>
                  <a:pt x="4862" y="4030"/>
                </a:lnTo>
                <a:lnTo>
                  <a:pt x="4895" y="4030"/>
                </a:lnTo>
                <a:lnTo>
                  <a:pt x="4895" y="3996"/>
                </a:lnTo>
                <a:lnTo>
                  <a:pt x="4917" y="3996"/>
                </a:lnTo>
                <a:lnTo>
                  <a:pt x="4917" y="4012"/>
                </a:lnTo>
                <a:lnTo>
                  <a:pt x="4917" y="4030"/>
                </a:lnTo>
                <a:lnTo>
                  <a:pt x="5298" y="4030"/>
                </a:lnTo>
                <a:lnTo>
                  <a:pt x="5298" y="4012"/>
                </a:lnTo>
                <a:lnTo>
                  <a:pt x="5298" y="3776"/>
                </a:lnTo>
                <a:lnTo>
                  <a:pt x="5251" y="3776"/>
                </a:lnTo>
                <a:close/>
                <a:moveTo>
                  <a:pt x="5020" y="3959"/>
                </a:moveTo>
                <a:lnTo>
                  <a:pt x="5020" y="3927"/>
                </a:lnTo>
                <a:lnTo>
                  <a:pt x="5056" y="3927"/>
                </a:lnTo>
                <a:lnTo>
                  <a:pt x="5056" y="3959"/>
                </a:lnTo>
                <a:lnTo>
                  <a:pt x="5020" y="3959"/>
                </a:lnTo>
                <a:close/>
                <a:moveTo>
                  <a:pt x="0" y="3342"/>
                </a:moveTo>
                <a:lnTo>
                  <a:pt x="0" y="688"/>
                </a:lnTo>
                <a:lnTo>
                  <a:pt x="51" y="688"/>
                </a:lnTo>
                <a:lnTo>
                  <a:pt x="51" y="3342"/>
                </a:lnTo>
                <a:lnTo>
                  <a:pt x="0" y="3342"/>
                </a:lnTo>
                <a:close/>
                <a:moveTo>
                  <a:pt x="5247" y="3342"/>
                </a:moveTo>
                <a:lnTo>
                  <a:pt x="5247" y="688"/>
                </a:lnTo>
                <a:lnTo>
                  <a:pt x="5298" y="688"/>
                </a:lnTo>
                <a:lnTo>
                  <a:pt x="5298" y="3342"/>
                </a:lnTo>
                <a:lnTo>
                  <a:pt x="5247" y="3342"/>
                </a:lnTo>
                <a:close/>
                <a:moveTo>
                  <a:pt x="1062" y="0"/>
                </a:moveTo>
                <a:lnTo>
                  <a:pt x="4236" y="0"/>
                </a:lnTo>
                <a:lnTo>
                  <a:pt x="4236" y="32"/>
                </a:lnTo>
                <a:lnTo>
                  <a:pt x="1062" y="32"/>
                </a:lnTo>
                <a:lnTo>
                  <a:pt x="1062" y="0"/>
                </a:lnTo>
                <a:close/>
                <a:moveTo>
                  <a:pt x="44" y="27"/>
                </a:moveTo>
                <a:lnTo>
                  <a:pt x="337" y="27"/>
                </a:lnTo>
                <a:lnTo>
                  <a:pt x="337" y="144"/>
                </a:lnTo>
                <a:lnTo>
                  <a:pt x="242" y="144"/>
                </a:lnTo>
                <a:lnTo>
                  <a:pt x="242" y="126"/>
                </a:lnTo>
                <a:lnTo>
                  <a:pt x="278" y="126"/>
                </a:lnTo>
                <a:lnTo>
                  <a:pt x="308" y="126"/>
                </a:lnTo>
                <a:lnTo>
                  <a:pt x="308" y="48"/>
                </a:lnTo>
                <a:lnTo>
                  <a:pt x="256" y="48"/>
                </a:lnTo>
                <a:lnTo>
                  <a:pt x="201" y="48"/>
                </a:lnTo>
                <a:lnTo>
                  <a:pt x="201" y="144"/>
                </a:lnTo>
                <a:lnTo>
                  <a:pt x="77" y="144"/>
                </a:lnTo>
                <a:lnTo>
                  <a:pt x="77" y="178"/>
                </a:lnTo>
                <a:lnTo>
                  <a:pt x="77" y="211"/>
                </a:lnTo>
                <a:lnTo>
                  <a:pt x="113" y="211"/>
                </a:lnTo>
                <a:lnTo>
                  <a:pt x="150" y="211"/>
                </a:lnTo>
                <a:lnTo>
                  <a:pt x="150" y="190"/>
                </a:lnTo>
                <a:lnTo>
                  <a:pt x="110" y="190"/>
                </a:lnTo>
                <a:lnTo>
                  <a:pt x="110" y="167"/>
                </a:lnTo>
                <a:lnTo>
                  <a:pt x="201" y="167"/>
                </a:lnTo>
                <a:lnTo>
                  <a:pt x="201" y="229"/>
                </a:lnTo>
                <a:lnTo>
                  <a:pt x="44" y="229"/>
                </a:lnTo>
                <a:lnTo>
                  <a:pt x="44" y="126"/>
                </a:lnTo>
                <a:lnTo>
                  <a:pt x="176" y="126"/>
                </a:lnTo>
                <a:lnTo>
                  <a:pt x="176" y="105"/>
                </a:lnTo>
                <a:lnTo>
                  <a:pt x="176" y="84"/>
                </a:lnTo>
                <a:lnTo>
                  <a:pt x="176" y="66"/>
                </a:lnTo>
                <a:lnTo>
                  <a:pt x="176" y="45"/>
                </a:lnTo>
                <a:lnTo>
                  <a:pt x="73" y="45"/>
                </a:lnTo>
                <a:lnTo>
                  <a:pt x="73" y="66"/>
                </a:lnTo>
                <a:lnTo>
                  <a:pt x="73" y="84"/>
                </a:lnTo>
                <a:lnTo>
                  <a:pt x="102" y="84"/>
                </a:lnTo>
                <a:lnTo>
                  <a:pt x="102" y="66"/>
                </a:lnTo>
                <a:lnTo>
                  <a:pt x="135" y="66"/>
                </a:lnTo>
                <a:lnTo>
                  <a:pt x="135" y="103"/>
                </a:lnTo>
                <a:lnTo>
                  <a:pt x="44" y="103"/>
                </a:lnTo>
                <a:lnTo>
                  <a:pt x="44" y="27"/>
                </a:lnTo>
                <a:close/>
                <a:moveTo>
                  <a:pt x="47" y="254"/>
                </a:moveTo>
                <a:lnTo>
                  <a:pt x="47" y="270"/>
                </a:lnTo>
                <a:lnTo>
                  <a:pt x="0" y="270"/>
                </a:lnTo>
                <a:lnTo>
                  <a:pt x="0" y="289"/>
                </a:lnTo>
                <a:lnTo>
                  <a:pt x="0" y="309"/>
                </a:lnTo>
                <a:lnTo>
                  <a:pt x="0" y="330"/>
                </a:lnTo>
                <a:lnTo>
                  <a:pt x="0" y="348"/>
                </a:lnTo>
                <a:lnTo>
                  <a:pt x="51" y="348"/>
                </a:lnTo>
                <a:lnTo>
                  <a:pt x="99" y="348"/>
                </a:lnTo>
                <a:lnTo>
                  <a:pt x="99" y="312"/>
                </a:lnTo>
                <a:lnTo>
                  <a:pt x="69" y="312"/>
                </a:lnTo>
                <a:lnTo>
                  <a:pt x="69" y="323"/>
                </a:lnTo>
                <a:lnTo>
                  <a:pt x="44" y="323"/>
                </a:lnTo>
                <a:lnTo>
                  <a:pt x="44" y="295"/>
                </a:lnTo>
                <a:lnTo>
                  <a:pt x="128" y="295"/>
                </a:lnTo>
                <a:lnTo>
                  <a:pt x="128" y="417"/>
                </a:lnTo>
                <a:lnTo>
                  <a:pt x="44" y="417"/>
                </a:lnTo>
                <a:lnTo>
                  <a:pt x="44" y="392"/>
                </a:lnTo>
                <a:lnTo>
                  <a:pt x="69" y="392"/>
                </a:lnTo>
                <a:lnTo>
                  <a:pt x="69" y="401"/>
                </a:lnTo>
                <a:lnTo>
                  <a:pt x="99" y="401"/>
                </a:lnTo>
                <a:lnTo>
                  <a:pt x="99" y="364"/>
                </a:lnTo>
                <a:lnTo>
                  <a:pt x="51" y="364"/>
                </a:lnTo>
                <a:lnTo>
                  <a:pt x="0" y="364"/>
                </a:lnTo>
                <a:lnTo>
                  <a:pt x="0" y="385"/>
                </a:lnTo>
                <a:lnTo>
                  <a:pt x="0" y="406"/>
                </a:lnTo>
                <a:lnTo>
                  <a:pt x="0" y="424"/>
                </a:lnTo>
                <a:lnTo>
                  <a:pt x="0" y="445"/>
                </a:lnTo>
                <a:lnTo>
                  <a:pt x="55" y="445"/>
                </a:lnTo>
                <a:lnTo>
                  <a:pt x="55" y="456"/>
                </a:lnTo>
                <a:lnTo>
                  <a:pt x="0" y="456"/>
                </a:lnTo>
                <a:lnTo>
                  <a:pt x="0" y="481"/>
                </a:lnTo>
                <a:lnTo>
                  <a:pt x="69" y="481"/>
                </a:lnTo>
                <a:lnTo>
                  <a:pt x="69" y="539"/>
                </a:lnTo>
                <a:lnTo>
                  <a:pt x="44" y="539"/>
                </a:lnTo>
                <a:lnTo>
                  <a:pt x="0" y="539"/>
                </a:lnTo>
                <a:lnTo>
                  <a:pt x="0" y="566"/>
                </a:lnTo>
                <a:lnTo>
                  <a:pt x="0" y="637"/>
                </a:lnTo>
                <a:lnTo>
                  <a:pt x="0" y="665"/>
                </a:lnTo>
                <a:lnTo>
                  <a:pt x="44" y="665"/>
                </a:lnTo>
                <a:lnTo>
                  <a:pt x="69" y="665"/>
                </a:lnTo>
                <a:lnTo>
                  <a:pt x="106" y="665"/>
                </a:lnTo>
                <a:lnTo>
                  <a:pt x="113" y="665"/>
                </a:lnTo>
                <a:lnTo>
                  <a:pt x="113" y="591"/>
                </a:lnTo>
                <a:lnTo>
                  <a:pt x="69" y="591"/>
                </a:lnTo>
                <a:lnTo>
                  <a:pt x="69" y="637"/>
                </a:lnTo>
                <a:lnTo>
                  <a:pt x="44" y="637"/>
                </a:lnTo>
                <a:lnTo>
                  <a:pt x="44" y="566"/>
                </a:lnTo>
                <a:lnTo>
                  <a:pt x="113" y="566"/>
                </a:lnTo>
                <a:lnTo>
                  <a:pt x="113" y="456"/>
                </a:lnTo>
                <a:lnTo>
                  <a:pt x="95" y="456"/>
                </a:lnTo>
                <a:lnTo>
                  <a:pt x="95" y="445"/>
                </a:lnTo>
                <a:lnTo>
                  <a:pt x="132" y="445"/>
                </a:lnTo>
                <a:lnTo>
                  <a:pt x="168" y="445"/>
                </a:lnTo>
                <a:lnTo>
                  <a:pt x="168" y="270"/>
                </a:lnTo>
                <a:lnTo>
                  <a:pt x="132" y="270"/>
                </a:lnTo>
                <a:lnTo>
                  <a:pt x="91" y="270"/>
                </a:lnTo>
                <a:lnTo>
                  <a:pt x="91" y="254"/>
                </a:lnTo>
                <a:lnTo>
                  <a:pt x="242" y="254"/>
                </a:lnTo>
                <a:lnTo>
                  <a:pt x="242" y="229"/>
                </a:lnTo>
                <a:lnTo>
                  <a:pt x="242" y="167"/>
                </a:lnTo>
                <a:lnTo>
                  <a:pt x="381" y="167"/>
                </a:lnTo>
                <a:lnTo>
                  <a:pt x="381" y="139"/>
                </a:lnTo>
                <a:lnTo>
                  <a:pt x="381" y="114"/>
                </a:lnTo>
                <a:lnTo>
                  <a:pt x="381" y="87"/>
                </a:lnTo>
                <a:lnTo>
                  <a:pt x="381" y="59"/>
                </a:lnTo>
                <a:lnTo>
                  <a:pt x="403" y="59"/>
                </a:lnTo>
                <a:lnTo>
                  <a:pt x="403" y="82"/>
                </a:lnTo>
                <a:lnTo>
                  <a:pt x="403" y="105"/>
                </a:lnTo>
                <a:lnTo>
                  <a:pt x="685" y="105"/>
                </a:lnTo>
                <a:lnTo>
                  <a:pt x="685" y="82"/>
                </a:lnTo>
                <a:lnTo>
                  <a:pt x="685" y="59"/>
                </a:lnTo>
                <a:lnTo>
                  <a:pt x="703" y="59"/>
                </a:lnTo>
                <a:lnTo>
                  <a:pt x="703" y="71"/>
                </a:lnTo>
                <a:lnTo>
                  <a:pt x="879" y="71"/>
                </a:lnTo>
                <a:lnTo>
                  <a:pt x="879" y="27"/>
                </a:lnTo>
                <a:lnTo>
                  <a:pt x="993" y="27"/>
                </a:lnTo>
                <a:lnTo>
                  <a:pt x="993" y="43"/>
                </a:lnTo>
                <a:lnTo>
                  <a:pt x="923" y="43"/>
                </a:lnTo>
                <a:lnTo>
                  <a:pt x="923" y="71"/>
                </a:lnTo>
                <a:lnTo>
                  <a:pt x="1037" y="71"/>
                </a:lnTo>
                <a:lnTo>
                  <a:pt x="1037" y="66"/>
                </a:lnTo>
                <a:lnTo>
                  <a:pt x="1037" y="43"/>
                </a:lnTo>
                <a:lnTo>
                  <a:pt x="1037" y="27"/>
                </a:lnTo>
                <a:lnTo>
                  <a:pt x="1037" y="0"/>
                </a:lnTo>
                <a:lnTo>
                  <a:pt x="985" y="0"/>
                </a:lnTo>
                <a:lnTo>
                  <a:pt x="938" y="0"/>
                </a:lnTo>
                <a:lnTo>
                  <a:pt x="887" y="0"/>
                </a:lnTo>
                <a:lnTo>
                  <a:pt x="835" y="0"/>
                </a:lnTo>
                <a:lnTo>
                  <a:pt x="835" y="43"/>
                </a:lnTo>
                <a:lnTo>
                  <a:pt x="744" y="43"/>
                </a:lnTo>
                <a:lnTo>
                  <a:pt x="744" y="0"/>
                </a:lnTo>
                <a:lnTo>
                  <a:pt x="703" y="0"/>
                </a:lnTo>
                <a:lnTo>
                  <a:pt x="703" y="34"/>
                </a:lnTo>
                <a:lnTo>
                  <a:pt x="685" y="34"/>
                </a:lnTo>
                <a:lnTo>
                  <a:pt x="685" y="0"/>
                </a:lnTo>
                <a:lnTo>
                  <a:pt x="652" y="0"/>
                </a:lnTo>
                <a:lnTo>
                  <a:pt x="619" y="0"/>
                </a:lnTo>
                <a:lnTo>
                  <a:pt x="590" y="0"/>
                </a:lnTo>
                <a:lnTo>
                  <a:pt x="557" y="0"/>
                </a:lnTo>
                <a:lnTo>
                  <a:pt x="557" y="32"/>
                </a:lnTo>
                <a:lnTo>
                  <a:pt x="557" y="61"/>
                </a:lnTo>
                <a:lnTo>
                  <a:pt x="615" y="61"/>
                </a:lnTo>
                <a:lnTo>
                  <a:pt x="615" y="43"/>
                </a:lnTo>
                <a:lnTo>
                  <a:pt x="597" y="43"/>
                </a:lnTo>
                <a:lnTo>
                  <a:pt x="597" y="27"/>
                </a:lnTo>
                <a:lnTo>
                  <a:pt x="641" y="27"/>
                </a:lnTo>
                <a:lnTo>
                  <a:pt x="641" y="80"/>
                </a:lnTo>
                <a:lnTo>
                  <a:pt x="447" y="80"/>
                </a:lnTo>
                <a:lnTo>
                  <a:pt x="447" y="27"/>
                </a:lnTo>
                <a:lnTo>
                  <a:pt x="498" y="27"/>
                </a:lnTo>
                <a:lnTo>
                  <a:pt x="498" y="43"/>
                </a:lnTo>
                <a:lnTo>
                  <a:pt x="473" y="43"/>
                </a:lnTo>
                <a:lnTo>
                  <a:pt x="473" y="61"/>
                </a:lnTo>
                <a:lnTo>
                  <a:pt x="531" y="61"/>
                </a:lnTo>
                <a:lnTo>
                  <a:pt x="531" y="32"/>
                </a:lnTo>
                <a:lnTo>
                  <a:pt x="531" y="0"/>
                </a:lnTo>
                <a:lnTo>
                  <a:pt x="498" y="0"/>
                </a:lnTo>
                <a:lnTo>
                  <a:pt x="469" y="0"/>
                </a:lnTo>
                <a:lnTo>
                  <a:pt x="436" y="0"/>
                </a:lnTo>
                <a:lnTo>
                  <a:pt x="403" y="0"/>
                </a:lnTo>
                <a:lnTo>
                  <a:pt x="403" y="34"/>
                </a:lnTo>
                <a:lnTo>
                  <a:pt x="381" y="34"/>
                </a:lnTo>
                <a:lnTo>
                  <a:pt x="381" y="18"/>
                </a:lnTo>
                <a:lnTo>
                  <a:pt x="381" y="0"/>
                </a:lnTo>
                <a:lnTo>
                  <a:pt x="0" y="0"/>
                </a:lnTo>
                <a:lnTo>
                  <a:pt x="0" y="18"/>
                </a:lnTo>
                <a:lnTo>
                  <a:pt x="0" y="254"/>
                </a:lnTo>
                <a:lnTo>
                  <a:pt x="47" y="254"/>
                </a:lnTo>
                <a:close/>
                <a:moveTo>
                  <a:pt x="278" y="71"/>
                </a:moveTo>
                <a:lnTo>
                  <a:pt x="278" y="103"/>
                </a:lnTo>
                <a:lnTo>
                  <a:pt x="242" y="103"/>
                </a:lnTo>
                <a:lnTo>
                  <a:pt x="242" y="71"/>
                </a:lnTo>
                <a:lnTo>
                  <a:pt x="278" y="71"/>
                </a:lnTo>
                <a:close/>
                <a:moveTo>
                  <a:pt x="5254" y="27"/>
                </a:moveTo>
                <a:lnTo>
                  <a:pt x="4961" y="27"/>
                </a:lnTo>
                <a:lnTo>
                  <a:pt x="4961" y="144"/>
                </a:lnTo>
                <a:lnTo>
                  <a:pt x="5056" y="144"/>
                </a:lnTo>
                <a:lnTo>
                  <a:pt x="5056" y="126"/>
                </a:lnTo>
                <a:lnTo>
                  <a:pt x="5020" y="126"/>
                </a:lnTo>
                <a:lnTo>
                  <a:pt x="4990" y="126"/>
                </a:lnTo>
                <a:lnTo>
                  <a:pt x="4990" y="48"/>
                </a:lnTo>
                <a:lnTo>
                  <a:pt x="5042" y="48"/>
                </a:lnTo>
                <a:lnTo>
                  <a:pt x="5097" y="48"/>
                </a:lnTo>
                <a:lnTo>
                  <a:pt x="5097" y="144"/>
                </a:lnTo>
                <a:lnTo>
                  <a:pt x="5221" y="144"/>
                </a:lnTo>
                <a:lnTo>
                  <a:pt x="5221" y="178"/>
                </a:lnTo>
                <a:lnTo>
                  <a:pt x="5221" y="211"/>
                </a:lnTo>
                <a:lnTo>
                  <a:pt x="5185" y="211"/>
                </a:lnTo>
                <a:lnTo>
                  <a:pt x="5148" y="211"/>
                </a:lnTo>
                <a:lnTo>
                  <a:pt x="5148" y="190"/>
                </a:lnTo>
                <a:lnTo>
                  <a:pt x="5188" y="190"/>
                </a:lnTo>
                <a:lnTo>
                  <a:pt x="5188" y="167"/>
                </a:lnTo>
                <a:lnTo>
                  <a:pt x="5097" y="167"/>
                </a:lnTo>
                <a:lnTo>
                  <a:pt x="5097" y="229"/>
                </a:lnTo>
                <a:lnTo>
                  <a:pt x="5254" y="229"/>
                </a:lnTo>
                <a:lnTo>
                  <a:pt x="5254" y="126"/>
                </a:lnTo>
                <a:lnTo>
                  <a:pt x="5122" y="126"/>
                </a:lnTo>
                <a:lnTo>
                  <a:pt x="5122" y="105"/>
                </a:lnTo>
                <a:lnTo>
                  <a:pt x="5122" y="84"/>
                </a:lnTo>
                <a:lnTo>
                  <a:pt x="5122" y="66"/>
                </a:lnTo>
                <a:lnTo>
                  <a:pt x="5122" y="45"/>
                </a:lnTo>
                <a:lnTo>
                  <a:pt x="5225" y="45"/>
                </a:lnTo>
                <a:lnTo>
                  <a:pt x="5225" y="66"/>
                </a:lnTo>
                <a:lnTo>
                  <a:pt x="5225" y="84"/>
                </a:lnTo>
                <a:lnTo>
                  <a:pt x="5196" y="84"/>
                </a:lnTo>
                <a:lnTo>
                  <a:pt x="5196" y="66"/>
                </a:lnTo>
                <a:lnTo>
                  <a:pt x="5163" y="66"/>
                </a:lnTo>
                <a:lnTo>
                  <a:pt x="5163" y="103"/>
                </a:lnTo>
                <a:lnTo>
                  <a:pt x="5254" y="103"/>
                </a:lnTo>
                <a:lnTo>
                  <a:pt x="5254" y="27"/>
                </a:lnTo>
                <a:close/>
                <a:moveTo>
                  <a:pt x="5251" y="254"/>
                </a:moveTo>
                <a:lnTo>
                  <a:pt x="5251" y="270"/>
                </a:lnTo>
                <a:lnTo>
                  <a:pt x="5298" y="270"/>
                </a:lnTo>
                <a:lnTo>
                  <a:pt x="5298" y="289"/>
                </a:lnTo>
                <a:lnTo>
                  <a:pt x="5298" y="309"/>
                </a:lnTo>
                <a:lnTo>
                  <a:pt x="5298" y="330"/>
                </a:lnTo>
                <a:lnTo>
                  <a:pt x="5298" y="348"/>
                </a:lnTo>
                <a:lnTo>
                  <a:pt x="5247" y="348"/>
                </a:lnTo>
                <a:lnTo>
                  <a:pt x="5199" y="348"/>
                </a:lnTo>
                <a:lnTo>
                  <a:pt x="5199" y="312"/>
                </a:lnTo>
                <a:lnTo>
                  <a:pt x="5229" y="312"/>
                </a:lnTo>
                <a:lnTo>
                  <a:pt x="5229" y="323"/>
                </a:lnTo>
                <a:lnTo>
                  <a:pt x="5254" y="323"/>
                </a:lnTo>
                <a:lnTo>
                  <a:pt x="5254" y="295"/>
                </a:lnTo>
                <a:lnTo>
                  <a:pt x="5170" y="295"/>
                </a:lnTo>
                <a:lnTo>
                  <a:pt x="5170" y="417"/>
                </a:lnTo>
                <a:lnTo>
                  <a:pt x="5254" y="417"/>
                </a:lnTo>
                <a:lnTo>
                  <a:pt x="5254" y="392"/>
                </a:lnTo>
                <a:lnTo>
                  <a:pt x="5229" y="392"/>
                </a:lnTo>
                <a:lnTo>
                  <a:pt x="5229" y="401"/>
                </a:lnTo>
                <a:lnTo>
                  <a:pt x="5199" y="401"/>
                </a:lnTo>
                <a:lnTo>
                  <a:pt x="5199" y="364"/>
                </a:lnTo>
                <a:lnTo>
                  <a:pt x="5247" y="364"/>
                </a:lnTo>
                <a:lnTo>
                  <a:pt x="5298" y="364"/>
                </a:lnTo>
                <a:lnTo>
                  <a:pt x="5298" y="385"/>
                </a:lnTo>
                <a:lnTo>
                  <a:pt x="5298" y="406"/>
                </a:lnTo>
                <a:lnTo>
                  <a:pt x="5298" y="424"/>
                </a:lnTo>
                <a:lnTo>
                  <a:pt x="5298" y="445"/>
                </a:lnTo>
                <a:lnTo>
                  <a:pt x="5243" y="445"/>
                </a:lnTo>
                <a:lnTo>
                  <a:pt x="5243" y="456"/>
                </a:lnTo>
                <a:lnTo>
                  <a:pt x="5298" y="456"/>
                </a:lnTo>
                <a:lnTo>
                  <a:pt x="5298" y="481"/>
                </a:lnTo>
                <a:lnTo>
                  <a:pt x="5229" y="481"/>
                </a:lnTo>
                <a:lnTo>
                  <a:pt x="5229" y="539"/>
                </a:lnTo>
                <a:lnTo>
                  <a:pt x="5254" y="539"/>
                </a:lnTo>
                <a:lnTo>
                  <a:pt x="5298" y="539"/>
                </a:lnTo>
                <a:lnTo>
                  <a:pt x="5298" y="566"/>
                </a:lnTo>
                <a:lnTo>
                  <a:pt x="5298" y="637"/>
                </a:lnTo>
                <a:lnTo>
                  <a:pt x="5298" y="665"/>
                </a:lnTo>
                <a:lnTo>
                  <a:pt x="5254" y="665"/>
                </a:lnTo>
                <a:lnTo>
                  <a:pt x="5229" y="665"/>
                </a:lnTo>
                <a:lnTo>
                  <a:pt x="5192" y="665"/>
                </a:lnTo>
                <a:lnTo>
                  <a:pt x="5185" y="665"/>
                </a:lnTo>
                <a:lnTo>
                  <a:pt x="5185" y="591"/>
                </a:lnTo>
                <a:lnTo>
                  <a:pt x="5229" y="591"/>
                </a:lnTo>
                <a:lnTo>
                  <a:pt x="5229" y="637"/>
                </a:lnTo>
                <a:lnTo>
                  <a:pt x="5254" y="637"/>
                </a:lnTo>
                <a:lnTo>
                  <a:pt x="5254" y="566"/>
                </a:lnTo>
                <a:lnTo>
                  <a:pt x="5185" y="566"/>
                </a:lnTo>
                <a:lnTo>
                  <a:pt x="5185" y="456"/>
                </a:lnTo>
                <a:lnTo>
                  <a:pt x="5203" y="456"/>
                </a:lnTo>
                <a:lnTo>
                  <a:pt x="5203" y="445"/>
                </a:lnTo>
                <a:lnTo>
                  <a:pt x="5166" y="445"/>
                </a:lnTo>
                <a:lnTo>
                  <a:pt x="5130" y="445"/>
                </a:lnTo>
                <a:lnTo>
                  <a:pt x="5130" y="270"/>
                </a:lnTo>
                <a:lnTo>
                  <a:pt x="5166" y="270"/>
                </a:lnTo>
                <a:lnTo>
                  <a:pt x="5207" y="270"/>
                </a:lnTo>
                <a:lnTo>
                  <a:pt x="5207" y="254"/>
                </a:lnTo>
                <a:lnTo>
                  <a:pt x="5056" y="254"/>
                </a:lnTo>
                <a:lnTo>
                  <a:pt x="5056" y="229"/>
                </a:lnTo>
                <a:lnTo>
                  <a:pt x="5056" y="167"/>
                </a:lnTo>
                <a:lnTo>
                  <a:pt x="4917" y="167"/>
                </a:lnTo>
                <a:lnTo>
                  <a:pt x="4917" y="139"/>
                </a:lnTo>
                <a:lnTo>
                  <a:pt x="4917" y="114"/>
                </a:lnTo>
                <a:lnTo>
                  <a:pt x="4917" y="87"/>
                </a:lnTo>
                <a:lnTo>
                  <a:pt x="4917" y="59"/>
                </a:lnTo>
                <a:lnTo>
                  <a:pt x="4895" y="59"/>
                </a:lnTo>
                <a:lnTo>
                  <a:pt x="4895" y="82"/>
                </a:lnTo>
                <a:lnTo>
                  <a:pt x="4895" y="105"/>
                </a:lnTo>
                <a:lnTo>
                  <a:pt x="4613" y="105"/>
                </a:lnTo>
                <a:lnTo>
                  <a:pt x="4613" y="82"/>
                </a:lnTo>
                <a:lnTo>
                  <a:pt x="4613" y="59"/>
                </a:lnTo>
                <a:lnTo>
                  <a:pt x="4595" y="59"/>
                </a:lnTo>
                <a:lnTo>
                  <a:pt x="4595" y="71"/>
                </a:lnTo>
                <a:lnTo>
                  <a:pt x="4419" y="71"/>
                </a:lnTo>
                <a:lnTo>
                  <a:pt x="4419" y="27"/>
                </a:lnTo>
                <a:lnTo>
                  <a:pt x="4305" y="27"/>
                </a:lnTo>
                <a:lnTo>
                  <a:pt x="4305" y="43"/>
                </a:lnTo>
                <a:lnTo>
                  <a:pt x="4375" y="43"/>
                </a:lnTo>
                <a:lnTo>
                  <a:pt x="4375" y="71"/>
                </a:lnTo>
                <a:lnTo>
                  <a:pt x="4261" y="71"/>
                </a:lnTo>
                <a:lnTo>
                  <a:pt x="4261" y="66"/>
                </a:lnTo>
                <a:lnTo>
                  <a:pt x="4261" y="43"/>
                </a:lnTo>
                <a:lnTo>
                  <a:pt x="4261" y="27"/>
                </a:lnTo>
                <a:lnTo>
                  <a:pt x="4261" y="0"/>
                </a:lnTo>
                <a:lnTo>
                  <a:pt x="4313" y="0"/>
                </a:lnTo>
                <a:lnTo>
                  <a:pt x="4360" y="0"/>
                </a:lnTo>
                <a:lnTo>
                  <a:pt x="4411" y="0"/>
                </a:lnTo>
                <a:lnTo>
                  <a:pt x="4463" y="0"/>
                </a:lnTo>
                <a:lnTo>
                  <a:pt x="4463" y="43"/>
                </a:lnTo>
                <a:lnTo>
                  <a:pt x="4554" y="43"/>
                </a:lnTo>
                <a:lnTo>
                  <a:pt x="4554" y="0"/>
                </a:lnTo>
                <a:lnTo>
                  <a:pt x="4595" y="0"/>
                </a:lnTo>
                <a:lnTo>
                  <a:pt x="4595" y="34"/>
                </a:lnTo>
                <a:lnTo>
                  <a:pt x="4613" y="34"/>
                </a:lnTo>
                <a:lnTo>
                  <a:pt x="4613" y="0"/>
                </a:lnTo>
                <a:lnTo>
                  <a:pt x="4646" y="0"/>
                </a:lnTo>
                <a:lnTo>
                  <a:pt x="4679" y="0"/>
                </a:lnTo>
                <a:lnTo>
                  <a:pt x="4708" y="0"/>
                </a:lnTo>
                <a:lnTo>
                  <a:pt x="4741" y="0"/>
                </a:lnTo>
                <a:lnTo>
                  <a:pt x="4741" y="32"/>
                </a:lnTo>
                <a:lnTo>
                  <a:pt x="4741" y="61"/>
                </a:lnTo>
                <a:lnTo>
                  <a:pt x="4683" y="61"/>
                </a:lnTo>
                <a:lnTo>
                  <a:pt x="4683" y="43"/>
                </a:lnTo>
                <a:lnTo>
                  <a:pt x="4701" y="43"/>
                </a:lnTo>
                <a:lnTo>
                  <a:pt x="4701" y="27"/>
                </a:lnTo>
                <a:lnTo>
                  <a:pt x="4657" y="27"/>
                </a:lnTo>
                <a:lnTo>
                  <a:pt x="4657" y="80"/>
                </a:lnTo>
                <a:lnTo>
                  <a:pt x="4851" y="80"/>
                </a:lnTo>
                <a:lnTo>
                  <a:pt x="4851" y="27"/>
                </a:lnTo>
                <a:lnTo>
                  <a:pt x="4800" y="27"/>
                </a:lnTo>
                <a:lnTo>
                  <a:pt x="4800" y="43"/>
                </a:lnTo>
                <a:lnTo>
                  <a:pt x="4825" y="43"/>
                </a:lnTo>
                <a:lnTo>
                  <a:pt x="4825" y="61"/>
                </a:lnTo>
                <a:lnTo>
                  <a:pt x="4767" y="61"/>
                </a:lnTo>
                <a:lnTo>
                  <a:pt x="4767" y="32"/>
                </a:lnTo>
                <a:lnTo>
                  <a:pt x="4767" y="0"/>
                </a:lnTo>
                <a:lnTo>
                  <a:pt x="4800" y="0"/>
                </a:lnTo>
                <a:lnTo>
                  <a:pt x="4829" y="0"/>
                </a:lnTo>
                <a:lnTo>
                  <a:pt x="4862" y="0"/>
                </a:lnTo>
                <a:lnTo>
                  <a:pt x="4895" y="0"/>
                </a:lnTo>
                <a:lnTo>
                  <a:pt x="4895" y="34"/>
                </a:lnTo>
                <a:lnTo>
                  <a:pt x="4917" y="34"/>
                </a:lnTo>
                <a:lnTo>
                  <a:pt x="4917" y="18"/>
                </a:lnTo>
                <a:lnTo>
                  <a:pt x="4917" y="0"/>
                </a:lnTo>
                <a:lnTo>
                  <a:pt x="5298" y="0"/>
                </a:lnTo>
                <a:lnTo>
                  <a:pt x="5298" y="18"/>
                </a:lnTo>
                <a:lnTo>
                  <a:pt x="5298" y="254"/>
                </a:lnTo>
                <a:lnTo>
                  <a:pt x="5251" y="254"/>
                </a:lnTo>
                <a:close/>
                <a:moveTo>
                  <a:pt x="5020" y="71"/>
                </a:moveTo>
                <a:lnTo>
                  <a:pt x="5020" y="103"/>
                </a:lnTo>
                <a:lnTo>
                  <a:pt x="5056" y="103"/>
                </a:lnTo>
                <a:lnTo>
                  <a:pt x="5056" y="71"/>
                </a:lnTo>
                <a:lnTo>
                  <a:pt x="5020" y="71"/>
                </a:lnTo>
                <a:close/>
              </a:path>
            </a:pathLst>
          </a:custGeom>
          <a:noFill/>
          <a:ln w="9525">
            <a:solidFill>
              <a:srgbClr val="CC00CC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79626" tIns="39813" rIns="79626" bIns="39813"/>
          <a:lstStyle/>
          <a:p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1555737" y="2138686"/>
            <a:ext cx="6816475" cy="1742397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ÔN TẬP</a:t>
            </a:r>
          </a:p>
          <a:p>
            <a:pPr algn="ctr"/>
            <a:r>
              <a:rPr lang="en-US" sz="54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 SỐ ĐẾN 100 000</a:t>
            </a:r>
            <a:endParaRPr lang="en-US" sz="54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192797" y="617122"/>
            <a:ext cx="3732555" cy="388180"/>
          </a:xfrm>
          <a:prstGeom prst="rect">
            <a:avLst/>
          </a:prstGeom>
          <a:noFill/>
        </p:spPr>
        <p:txBody>
          <a:bodyPr wrap="none" lIns="79626" tIns="39813" rIns="79626" bIns="39813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20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Website: </a:t>
            </a:r>
            <a:r>
              <a:rPr lang="en-US" sz="2000" b="1" smtClean="0">
                <a:ln w="11430"/>
                <a:solidFill>
                  <a:schemeClr val="bg1">
                    <a:lumMod val="9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Kinhnghiemdayhoc.net</a:t>
            </a:r>
            <a:endParaRPr lang="en-US" sz="2000" b="1">
              <a:ln w="11430"/>
              <a:solidFill>
                <a:schemeClr val="bg1">
                  <a:lumMod val="9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3730752" y="1005302"/>
            <a:ext cx="2852928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087368" y="1037685"/>
            <a:ext cx="2340864" cy="0"/>
          </a:xfrm>
          <a:prstGeom prst="line">
            <a:avLst/>
          </a:prstGeom>
          <a:ln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18052978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793334" y="1043775"/>
            <a:ext cx="755960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1a) Viết số thích hợp vào dưới mỗi vạch của tia số: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1" name="Group 46"/>
          <p:cNvGrpSpPr>
            <a:grpSpLocks/>
          </p:cNvGrpSpPr>
          <p:nvPr/>
        </p:nvGrpSpPr>
        <p:grpSpPr bwMode="auto">
          <a:xfrm>
            <a:off x="1103301" y="1799004"/>
            <a:ext cx="8338087" cy="166688"/>
            <a:chOff x="573" y="2727"/>
            <a:chExt cx="3396" cy="105"/>
          </a:xfrm>
        </p:grpSpPr>
        <p:grpSp>
          <p:nvGrpSpPr>
            <p:cNvPr id="82" name="Group 43"/>
            <p:cNvGrpSpPr>
              <a:grpSpLocks/>
            </p:cNvGrpSpPr>
            <p:nvPr/>
          </p:nvGrpSpPr>
          <p:grpSpPr bwMode="auto">
            <a:xfrm>
              <a:off x="573" y="2727"/>
              <a:ext cx="2221" cy="105"/>
              <a:chOff x="573" y="2727"/>
              <a:chExt cx="2221" cy="105"/>
            </a:xfrm>
          </p:grpSpPr>
          <p:grpSp>
            <p:nvGrpSpPr>
              <p:cNvPr id="89" name="Group 13"/>
              <p:cNvGrpSpPr>
                <a:grpSpLocks/>
              </p:cNvGrpSpPr>
              <p:nvPr/>
            </p:nvGrpSpPr>
            <p:grpSpPr bwMode="auto">
              <a:xfrm>
                <a:off x="573" y="2733"/>
                <a:ext cx="444" cy="99"/>
                <a:chOff x="573" y="2733"/>
                <a:chExt cx="444" cy="99"/>
              </a:xfrm>
            </p:grpSpPr>
            <p:sp>
              <p:nvSpPr>
                <p:cNvPr id="112" name="Line 11"/>
                <p:cNvSpPr>
                  <a:spLocks noChangeShapeType="1"/>
                </p:cNvSpPr>
                <p:nvPr/>
              </p:nvSpPr>
              <p:spPr bwMode="auto">
                <a:xfrm>
                  <a:off x="1017" y="2736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13" name="Line 12"/>
                <p:cNvSpPr>
                  <a:spLocks noChangeShapeType="1"/>
                </p:cNvSpPr>
                <p:nvPr/>
              </p:nvSpPr>
              <p:spPr bwMode="auto">
                <a:xfrm>
                  <a:off x="573" y="2733"/>
                  <a:ext cx="0" cy="96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grpSp>
            <p:nvGrpSpPr>
              <p:cNvPr id="90" name="Group 42"/>
              <p:cNvGrpSpPr>
                <a:grpSpLocks/>
              </p:cNvGrpSpPr>
              <p:nvPr/>
            </p:nvGrpSpPr>
            <p:grpSpPr bwMode="auto">
              <a:xfrm>
                <a:off x="1471" y="2727"/>
                <a:ext cx="1323" cy="102"/>
                <a:chOff x="1498" y="3015"/>
                <a:chExt cx="1323" cy="102"/>
              </a:xfrm>
            </p:grpSpPr>
            <p:grpSp>
              <p:nvGrpSpPr>
                <p:cNvPr id="92" name="Group 34"/>
                <p:cNvGrpSpPr>
                  <a:grpSpLocks/>
                </p:cNvGrpSpPr>
                <p:nvPr/>
              </p:nvGrpSpPr>
              <p:grpSpPr bwMode="auto">
                <a:xfrm>
                  <a:off x="1498" y="3018"/>
                  <a:ext cx="434" cy="99"/>
                  <a:chOff x="1498" y="3018"/>
                  <a:chExt cx="434" cy="99"/>
                </a:xfrm>
              </p:grpSpPr>
              <p:sp>
                <p:nvSpPr>
                  <p:cNvPr id="110" name="Line 16"/>
                  <p:cNvSpPr>
                    <a:spLocks noChangeShapeType="1"/>
                  </p:cNvSpPr>
                  <p:nvPr/>
                </p:nvSpPr>
                <p:spPr bwMode="auto">
                  <a:xfrm>
                    <a:off x="1498" y="3021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108" name="Line 32"/>
                  <p:cNvSpPr>
                    <a:spLocks noChangeShapeType="1"/>
                  </p:cNvSpPr>
                  <p:nvPr/>
                </p:nvSpPr>
                <p:spPr bwMode="auto">
                  <a:xfrm>
                    <a:off x="1932" y="301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93" name="Group 35"/>
                <p:cNvGrpSpPr>
                  <a:grpSpLocks/>
                </p:cNvGrpSpPr>
                <p:nvPr/>
              </p:nvGrpSpPr>
              <p:grpSpPr bwMode="auto">
                <a:xfrm>
                  <a:off x="2379" y="3015"/>
                  <a:ext cx="442" cy="99"/>
                  <a:chOff x="1518" y="3018"/>
                  <a:chExt cx="442" cy="99"/>
                </a:xfrm>
              </p:grpSpPr>
              <p:sp>
                <p:nvSpPr>
                  <p:cNvPr id="99" name="Line 38"/>
                  <p:cNvSpPr>
                    <a:spLocks noChangeShapeType="1"/>
                  </p:cNvSpPr>
                  <p:nvPr/>
                </p:nvSpPr>
                <p:spPr bwMode="auto">
                  <a:xfrm>
                    <a:off x="1518" y="3021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97" name="Line 41"/>
                  <p:cNvSpPr>
                    <a:spLocks noChangeShapeType="1"/>
                  </p:cNvSpPr>
                  <p:nvPr/>
                </p:nvSpPr>
                <p:spPr bwMode="auto">
                  <a:xfrm>
                    <a:off x="1960" y="3018"/>
                    <a:ext cx="0" cy="96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</a:extLst>
                </p:spPr>
                <p:txBody>
                  <a:bodyPr/>
                  <a:lstStyle/>
                  <a:p>
                    <a:endParaRPr lang="en-US"/>
                  </a:p>
                </p:txBody>
              </p:sp>
            </p:grpSp>
          </p:grpSp>
        </p:grpSp>
        <p:grpSp>
          <p:nvGrpSpPr>
            <p:cNvPr id="83" name="Group 45"/>
            <p:cNvGrpSpPr>
              <a:grpSpLocks/>
            </p:cNvGrpSpPr>
            <p:nvPr/>
          </p:nvGrpSpPr>
          <p:grpSpPr bwMode="auto">
            <a:xfrm>
              <a:off x="573" y="2730"/>
              <a:ext cx="3396" cy="96"/>
              <a:chOff x="1365" y="3459"/>
              <a:chExt cx="3396" cy="96"/>
            </a:xfrm>
          </p:grpSpPr>
          <p:sp>
            <p:nvSpPr>
              <p:cNvPr id="85" name="Line 26"/>
              <p:cNvSpPr>
                <a:spLocks noChangeShapeType="1"/>
              </p:cNvSpPr>
              <p:nvPr/>
            </p:nvSpPr>
            <p:spPr bwMode="auto">
              <a:xfrm>
                <a:off x="4028" y="3459"/>
                <a:ext cx="0" cy="96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Line 44"/>
              <p:cNvSpPr>
                <a:spLocks noChangeShapeType="1"/>
              </p:cNvSpPr>
              <p:nvPr/>
            </p:nvSpPr>
            <p:spPr bwMode="auto">
              <a:xfrm flipV="1">
                <a:off x="1365" y="3504"/>
                <a:ext cx="3396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14" name="Text Box 16"/>
          <p:cNvSpPr txBox="1">
            <a:spLocks noChangeArrowheads="1"/>
          </p:cNvSpPr>
          <p:nvPr/>
        </p:nvSpPr>
        <p:spPr bwMode="auto">
          <a:xfrm>
            <a:off x="912495" y="2107103"/>
            <a:ext cx="38161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5" name="Text Box 16"/>
          <p:cNvSpPr txBox="1">
            <a:spLocks noChangeArrowheads="1"/>
          </p:cNvSpPr>
          <p:nvPr/>
        </p:nvSpPr>
        <p:spPr bwMode="auto">
          <a:xfrm>
            <a:off x="1658866" y="2131546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1" name="Text Box 16"/>
          <p:cNvSpPr txBox="1">
            <a:spLocks noChangeArrowheads="1"/>
          </p:cNvSpPr>
          <p:nvPr/>
        </p:nvSpPr>
        <p:spPr bwMode="auto">
          <a:xfrm>
            <a:off x="2767476" y="2134622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2" name="Text Box 16"/>
          <p:cNvSpPr txBox="1">
            <a:spLocks noChangeArrowheads="1"/>
          </p:cNvSpPr>
          <p:nvPr/>
        </p:nvSpPr>
        <p:spPr bwMode="auto">
          <a:xfrm>
            <a:off x="3876084" y="2139805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3" name="Text Box 16"/>
          <p:cNvSpPr txBox="1">
            <a:spLocks noChangeArrowheads="1"/>
          </p:cNvSpPr>
          <p:nvPr/>
        </p:nvSpPr>
        <p:spPr bwMode="auto">
          <a:xfrm>
            <a:off x="4984694" y="214288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4" name="Text Box 16"/>
          <p:cNvSpPr txBox="1">
            <a:spLocks noChangeArrowheads="1"/>
          </p:cNvSpPr>
          <p:nvPr/>
        </p:nvSpPr>
        <p:spPr bwMode="auto">
          <a:xfrm>
            <a:off x="6102699" y="2135290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5" name="Text Box 16"/>
          <p:cNvSpPr txBox="1">
            <a:spLocks noChangeArrowheads="1"/>
          </p:cNvSpPr>
          <p:nvPr/>
        </p:nvSpPr>
        <p:spPr bwMode="auto">
          <a:xfrm>
            <a:off x="7211308" y="2135290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6" name="Text Box 16"/>
          <p:cNvSpPr txBox="1">
            <a:spLocks noChangeArrowheads="1"/>
          </p:cNvSpPr>
          <p:nvPr/>
        </p:nvSpPr>
        <p:spPr bwMode="auto">
          <a:xfrm>
            <a:off x="930247" y="2864483"/>
            <a:ext cx="4342098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Viết số thích hợp vào chỗ chấm: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7" name="Text Box 16"/>
          <p:cNvSpPr txBox="1">
            <a:spLocks noChangeArrowheads="1"/>
          </p:cNvSpPr>
          <p:nvPr/>
        </p:nvSpPr>
        <p:spPr bwMode="auto">
          <a:xfrm>
            <a:off x="1685044" y="3403723"/>
            <a:ext cx="1195721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36 000 ;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8" name="Text Box 16"/>
          <p:cNvSpPr txBox="1">
            <a:spLocks noChangeArrowheads="1"/>
          </p:cNvSpPr>
          <p:nvPr/>
        </p:nvSpPr>
        <p:spPr bwMode="auto">
          <a:xfrm>
            <a:off x="2793653" y="3403723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9" name="Text Box 16"/>
          <p:cNvSpPr txBox="1">
            <a:spLocks noChangeArrowheads="1"/>
          </p:cNvSpPr>
          <p:nvPr/>
        </p:nvSpPr>
        <p:spPr bwMode="auto">
          <a:xfrm>
            <a:off x="3902262" y="3411982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38 000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0" name="Text Box 16"/>
          <p:cNvSpPr txBox="1">
            <a:spLocks noChangeArrowheads="1"/>
          </p:cNvSpPr>
          <p:nvPr/>
        </p:nvSpPr>
        <p:spPr bwMode="auto">
          <a:xfrm>
            <a:off x="5010871" y="3411982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1" name="Text Box 16"/>
          <p:cNvSpPr txBox="1">
            <a:spLocks noChangeArrowheads="1"/>
          </p:cNvSpPr>
          <p:nvPr/>
        </p:nvSpPr>
        <p:spPr bwMode="auto">
          <a:xfrm>
            <a:off x="6128876" y="340439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40 000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2" name="Text Box 16"/>
          <p:cNvSpPr txBox="1">
            <a:spLocks noChangeArrowheads="1"/>
          </p:cNvSpPr>
          <p:nvPr/>
        </p:nvSpPr>
        <p:spPr bwMode="auto">
          <a:xfrm>
            <a:off x="7237485" y="340439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41 000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3" name="Text Box 16"/>
          <p:cNvSpPr txBox="1">
            <a:spLocks noChangeArrowheads="1"/>
          </p:cNvSpPr>
          <p:nvPr/>
        </p:nvSpPr>
        <p:spPr bwMode="auto">
          <a:xfrm>
            <a:off x="8332780" y="3411982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42 000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4" name="Text Box 16"/>
          <p:cNvSpPr txBox="1">
            <a:spLocks noChangeArrowheads="1"/>
          </p:cNvSpPr>
          <p:nvPr/>
        </p:nvSpPr>
        <p:spPr bwMode="auto">
          <a:xfrm>
            <a:off x="2696549" y="213462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5" name="Text Box 16"/>
          <p:cNvSpPr txBox="1">
            <a:spLocks noChangeArrowheads="1"/>
          </p:cNvSpPr>
          <p:nvPr/>
        </p:nvSpPr>
        <p:spPr bwMode="auto">
          <a:xfrm>
            <a:off x="4949284" y="2167157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6" name="Text Box 16"/>
          <p:cNvSpPr txBox="1">
            <a:spLocks noChangeArrowheads="1"/>
          </p:cNvSpPr>
          <p:nvPr/>
        </p:nvSpPr>
        <p:spPr bwMode="auto">
          <a:xfrm>
            <a:off x="6034512" y="218528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7" name="Text Box 16"/>
          <p:cNvSpPr txBox="1">
            <a:spLocks noChangeArrowheads="1"/>
          </p:cNvSpPr>
          <p:nvPr/>
        </p:nvSpPr>
        <p:spPr bwMode="auto">
          <a:xfrm>
            <a:off x="7162753" y="2185281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8" name="Text Box 16"/>
          <p:cNvSpPr txBox="1">
            <a:spLocks noChangeArrowheads="1"/>
          </p:cNvSpPr>
          <p:nvPr/>
        </p:nvSpPr>
        <p:spPr bwMode="auto">
          <a:xfrm>
            <a:off x="3869894" y="3424593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9" name="Text Box 16"/>
          <p:cNvSpPr txBox="1">
            <a:spLocks noChangeArrowheads="1"/>
          </p:cNvSpPr>
          <p:nvPr/>
        </p:nvSpPr>
        <p:spPr bwMode="auto">
          <a:xfrm>
            <a:off x="4969328" y="3436354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0" name="Text Box 16"/>
          <p:cNvSpPr txBox="1">
            <a:spLocks noChangeArrowheads="1"/>
          </p:cNvSpPr>
          <p:nvPr/>
        </p:nvSpPr>
        <p:spPr bwMode="auto">
          <a:xfrm>
            <a:off x="6077937" y="3436354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1" name="Text Box 16"/>
          <p:cNvSpPr txBox="1">
            <a:spLocks noChangeArrowheads="1"/>
          </p:cNvSpPr>
          <p:nvPr/>
        </p:nvSpPr>
        <p:spPr bwMode="auto">
          <a:xfrm>
            <a:off x="8271362" y="3405734"/>
            <a:ext cx="1108609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………</a:t>
            </a:r>
            <a:endParaRPr lang="en-US" altLang="en-US" sz="220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53703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5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" grpId="0"/>
      <p:bldP spid="114" grpId="0"/>
      <p:bldP spid="115" grpId="0"/>
      <p:bldP spid="121" grpId="0"/>
      <p:bldP spid="122" grpId="0"/>
      <p:bldP spid="123" grpId="0"/>
      <p:bldP spid="124" grpId="0"/>
      <p:bldP spid="125" grpId="0"/>
      <p:bldP spid="126" grpId="0"/>
      <p:bldP spid="127" grpId="0"/>
      <p:bldP spid="128" grpId="0"/>
      <p:bldP spid="129" grpId="0"/>
      <p:bldP spid="130" grpId="0"/>
      <p:bldP spid="131" grpId="0"/>
      <p:bldP spid="132" grpId="0"/>
      <p:bldP spid="133" grpId="0"/>
      <p:bldP spid="134" grpId="0"/>
      <p:bldP spid="135" grpId="0"/>
      <p:bldP spid="136" grpId="0"/>
      <p:bldP spid="137" grpId="0"/>
      <p:bldP spid="138" grpId="0"/>
      <p:bldP spid="139" grpId="0"/>
      <p:bldP spid="140" grpId="0"/>
      <p:bldP spid="1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aphicFrame>
        <p:nvGraphicFramePr>
          <p:cNvPr id="36" name="Group 8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92082705"/>
              </p:ext>
            </p:extLst>
          </p:nvPr>
        </p:nvGraphicFramePr>
        <p:xfrm>
          <a:off x="370203" y="1662122"/>
          <a:ext cx="9769784" cy="3310140"/>
        </p:xfrm>
        <a:graphic>
          <a:graphicData uri="http://schemas.openxmlformats.org/drawingml/2006/table">
            <a:tbl>
              <a:tblPr/>
              <a:tblGrid>
                <a:gridCol w="981834"/>
                <a:gridCol w="776835"/>
                <a:gridCol w="776835"/>
                <a:gridCol w="776835"/>
                <a:gridCol w="776835"/>
                <a:gridCol w="793021"/>
                <a:gridCol w="4887589"/>
              </a:tblGrid>
              <a:tr h="43572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Viết số</a:t>
                      </a: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Chục nghìn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Nghìn 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Trăm 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Chục 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Đơn vị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775796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Đọc số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42 571</a:t>
                      </a: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5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Times New Roman" pitchFamily="18" charset="0"/>
                        </a:rPr>
                        <a:t>Bốn mươi hai nghìn năm trăm bảy mươi mốt</a:t>
                      </a: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900" b="1" i="0" u="none" strike="noStrike" cap="none" normalizeH="0" baseline="0" smtClean="0">
                        <a:ln>
                          <a:noFill/>
                        </a:ln>
                        <a:solidFill>
                          <a:srgbClr val="6699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anchor="ctr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rgbClr val="CC6600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L="105156" marR="105156" marT="39630" marB="39630" horzOverflow="overflow">
                    <a:lnL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Rectangle 36"/>
          <p:cNvSpPr>
            <a:spLocks noChangeArrowheads="1"/>
          </p:cNvSpPr>
          <p:nvPr/>
        </p:nvSpPr>
        <p:spPr bwMode="auto">
          <a:xfrm>
            <a:off x="401236" y="2727283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63 850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8" name="Rectangle 37"/>
          <p:cNvSpPr>
            <a:spLocks noChangeArrowheads="1"/>
          </p:cNvSpPr>
          <p:nvPr/>
        </p:nvSpPr>
        <p:spPr bwMode="auto">
          <a:xfrm>
            <a:off x="5269465" y="4539061"/>
            <a:ext cx="481228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Bảy mươi nghìn không trăm linh tám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9" name="Rectangle 38"/>
          <p:cNvSpPr>
            <a:spLocks noChangeArrowheads="1"/>
          </p:cNvSpPr>
          <p:nvPr/>
        </p:nvSpPr>
        <p:spPr bwMode="auto">
          <a:xfrm>
            <a:off x="5269467" y="2709379"/>
            <a:ext cx="481228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Sáu mươi ba nghìn tám trăm năm mươi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0" name="Rectangle 39"/>
          <p:cNvSpPr>
            <a:spLocks noChangeArrowheads="1"/>
          </p:cNvSpPr>
          <p:nvPr/>
        </p:nvSpPr>
        <p:spPr bwMode="auto">
          <a:xfrm>
            <a:off x="1362600" y="2709379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6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1" name="Rectangle 40"/>
          <p:cNvSpPr>
            <a:spLocks noChangeArrowheads="1"/>
          </p:cNvSpPr>
          <p:nvPr/>
        </p:nvSpPr>
        <p:spPr bwMode="auto">
          <a:xfrm>
            <a:off x="2120779" y="2719675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2" name="Rectangle 41"/>
          <p:cNvSpPr>
            <a:spLocks noChangeArrowheads="1"/>
          </p:cNvSpPr>
          <p:nvPr/>
        </p:nvSpPr>
        <p:spPr bwMode="auto">
          <a:xfrm>
            <a:off x="2917177" y="2721879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>
                <a:solidFill>
                  <a:srgbClr val="0000FF"/>
                </a:solidFill>
                <a:latin typeface="Times New Roman" pitchFamily="18" charset="0"/>
              </a:rPr>
              <a:t>8</a:t>
            </a:r>
          </a:p>
        </p:txBody>
      </p:sp>
      <p:sp>
        <p:nvSpPr>
          <p:cNvPr id="43" name="Rectangle 42"/>
          <p:cNvSpPr>
            <a:spLocks noChangeArrowheads="1"/>
          </p:cNvSpPr>
          <p:nvPr/>
        </p:nvSpPr>
        <p:spPr bwMode="auto">
          <a:xfrm>
            <a:off x="3675356" y="2721879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5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4" name="Rectangle 43"/>
          <p:cNvSpPr>
            <a:spLocks noChangeArrowheads="1"/>
          </p:cNvSpPr>
          <p:nvPr/>
        </p:nvSpPr>
        <p:spPr bwMode="auto">
          <a:xfrm>
            <a:off x="4473995" y="2726287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5" name="Rectangle 44"/>
          <p:cNvSpPr>
            <a:spLocks noChangeArrowheads="1"/>
          </p:cNvSpPr>
          <p:nvPr/>
        </p:nvSpPr>
        <p:spPr bwMode="auto">
          <a:xfrm>
            <a:off x="416072" y="3179087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91 907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6" name="Rectangle 45"/>
          <p:cNvSpPr>
            <a:spLocks noChangeArrowheads="1"/>
          </p:cNvSpPr>
          <p:nvPr/>
        </p:nvSpPr>
        <p:spPr bwMode="auto">
          <a:xfrm>
            <a:off x="1346416" y="4535365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7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7" name="Rectangle 46"/>
          <p:cNvSpPr>
            <a:spLocks noChangeArrowheads="1"/>
          </p:cNvSpPr>
          <p:nvPr/>
        </p:nvSpPr>
        <p:spPr bwMode="auto">
          <a:xfrm>
            <a:off x="2112686" y="4540198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8" name="Rectangle 47"/>
          <p:cNvSpPr>
            <a:spLocks noChangeArrowheads="1"/>
          </p:cNvSpPr>
          <p:nvPr/>
        </p:nvSpPr>
        <p:spPr bwMode="auto">
          <a:xfrm>
            <a:off x="2909084" y="4542402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49" name="Rectangle 48"/>
          <p:cNvSpPr>
            <a:spLocks noChangeArrowheads="1"/>
          </p:cNvSpPr>
          <p:nvPr/>
        </p:nvSpPr>
        <p:spPr bwMode="auto">
          <a:xfrm>
            <a:off x="3667263" y="4542402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0" name="Rectangle 49"/>
          <p:cNvSpPr>
            <a:spLocks noChangeArrowheads="1"/>
          </p:cNvSpPr>
          <p:nvPr/>
        </p:nvSpPr>
        <p:spPr bwMode="auto">
          <a:xfrm>
            <a:off x="4465902" y="4546810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8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" name="Rectangle 50"/>
          <p:cNvSpPr>
            <a:spLocks noChangeArrowheads="1"/>
          </p:cNvSpPr>
          <p:nvPr/>
        </p:nvSpPr>
        <p:spPr bwMode="auto">
          <a:xfrm>
            <a:off x="1356755" y="3180664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9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2" name="Rectangle 51"/>
          <p:cNvSpPr>
            <a:spLocks noChangeArrowheads="1"/>
          </p:cNvSpPr>
          <p:nvPr/>
        </p:nvSpPr>
        <p:spPr bwMode="auto">
          <a:xfrm>
            <a:off x="2114934" y="3174776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3" name="Rectangle 52"/>
          <p:cNvSpPr>
            <a:spLocks noChangeArrowheads="1"/>
          </p:cNvSpPr>
          <p:nvPr/>
        </p:nvSpPr>
        <p:spPr bwMode="auto">
          <a:xfrm>
            <a:off x="2911332" y="3168888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9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4" name="Rectangle 53"/>
          <p:cNvSpPr>
            <a:spLocks noChangeArrowheads="1"/>
          </p:cNvSpPr>
          <p:nvPr/>
        </p:nvSpPr>
        <p:spPr bwMode="auto">
          <a:xfrm>
            <a:off x="3669511" y="3168888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5" name="Rectangle 54"/>
          <p:cNvSpPr>
            <a:spLocks noChangeArrowheads="1"/>
          </p:cNvSpPr>
          <p:nvPr/>
        </p:nvSpPr>
        <p:spPr bwMode="auto">
          <a:xfrm>
            <a:off x="4468150" y="3173296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7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6" name="Rectangle 55"/>
          <p:cNvSpPr>
            <a:spLocks noChangeArrowheads="1"/>
          </p:cNvSpPr>
          <p:nvPr/>
        </p:nvSpPr>
        <p:spPr bwMode="auto">
          <a:xfrm>
            <a:off x="5269466" y="3172572"/>
            <a:ext cx="481228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Chín mươi mốt nghìn chín trăm linh bảy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7" name="Rectangle 56"/>
          <p:cNvSpPr>
            <a:spLocks noChangeArrowheads="1"/>
          </p:cNvSpPr>
          <p:nvPr/>
        </p:nvSpPr>
        <p:spPr bwMode="auto">
          <a:xfrm>
            <a:off x="414724" y="3630891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16 212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0" name="Rectangle 59"/>
          <p:cNvSpPr>
            <a:spLocks noChangeArrowheads="1"/>
          </p:cNvSpPr>
          <p:nvPr/>
        </p:nvSpPr>
        <p:spPr bwMode="auto">
          <a:xfrm>
            <a:off x="1354508" y="3630399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1" name="Rectangle 60"/>
          <p:cNvSpPr>
            <a:spLocks noChangeArrowheads="1"/>
          </p:cNvSpPr>
          <p:nvPr/>
        </p:nvSpPr>
        <p:spPr bwMode="auto">
          <a:xfrm>
            <a:off x="2112687" y="3624511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6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2" name="Rectangle 61"/>
          <p:cNvSpPr>
            <a:spLocks noChangeArrowheads="1"/>
          </p:cNvSpPr>
          <p:nvPr/>
        </p:nvSpPr>
        <p:spPr bwMode="auto">
          <a:xfrm>
            <a:off x="2909085" y="3626715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3" name="Rectangle 62"/>
          <p:cNvSpPr>
            <a:spLocks noChangeArrowheads="1"/>
          </p:cNvSpPr>
          <p:nvPr/>
        </p:nvSpPr>
        <p:spPr bwMode="auto">
          <a:xfrm>
            <a:off x="3667264" y="3626715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4" name="Rectangle 63"/>
          <p:cNvSpPr>
            <a:spLocks noChangeArrowheads="1"/>
          </p:cNvSpPr>
          <p:nvPr/>
        </p:nvSpPr>
        <p:spPr bwMode="auto">
          <a:xfrm>
            <a:off x="4465903" y="3631123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2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293743" y="3631123"/>
            <a:ext cx="481228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Mười sáu nghìn hai trăm mười hai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5277557" y="4089373"/>
            <a:ext cx="481228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Tám nghìn một trăm linh năm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35" name="Rectangle 34"/>
          <p:cNvSpPr>
            <a:spLocks noChangeArrowheads="1"/>
          </p:cNvSpPr>
          <p:nvPr/>
        </p:nvSpPr>
        <p:spPr bwMode="auto">
          <a:xfrm>
            <a:off x="412144" y="4085502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8105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8" name="Rectangle 57"/>
          <p:cNvSpPr>
            <a:spLocks noChangeArrowheads="1"/>
          </p:cNvSpPr>
          <p:nvPr/>
        </p:nvSpPr>
        <p:spPr bwMode="auto">
          <a:xfrm>
            <a:off x="2128183" y="4087937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8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9" name="Rectangle 58"/>
          <p:cNvSpPr>
            <a:spLocks noChangeArrowheads="1"/>
          </p:cNvSpPr>
          <p:nvPr/>
        </p:nvSpPr>
        <p:spPr bwMode="auto">
          <a:xfrm>
            <a:off x="2924581" y="4090141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1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7" name="Rectangle 66"/>
          <p:cNvSpPr>
            <a:spLocks noChangeArrowheads="1"/>
          </p:cNvSpPr>
          <p:nvPr/>
        </p:nvSpPr>
        <p:spPr bwMode="auto">
          <a:xfrm>
            <a:off x="3682760" y="4090141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0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8" name="Rectangle 67"/>
          <p:cNvSpPr>
            <a:spLocks noChangeArrowheads="1"/>
          </p:cNvSpPr>
          <p:nvPr/>
        </p:nvSpPr>
        <p:spPr bwMode="auto">
          <a:xfrm>
            <a:off x="4481399" y="4094549"/>
            <a:ext cx="758179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5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69" name="Rectangle 68"/>
          <p:cNvSpPr>
            <a:spLocks noChangeArrowheads="1"/>
          </p:cNvSpPr>
          <p:nvPr/>
        </p:nvSpPr>
        <p:spPr bwMode="auto">
          <a:xfrm>
            <a:off x="401815" y="4540113"/>
            <a:ext cx="9128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>
              <a:spcBef>
                <a:spcPct val="20000"/>
              </a:spcBef>
            </a:pPr>
            <a:r>
              <a:rPr lang="en-US" sz="2000" b="1" smtClean="0">
                <a:solidFill>
                  <a:srgbClr val="0000FF"/>
                </a:solidFill>
                <a:latin typeface="Times New Roman" pitchFamily="18" charset="0"/>
              </a:rPr>
              <a:t>70 008</a:t>
            </a:r>
            <a:endParaRPr lang="en-US" sz="20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70" name="Text Box 16"/>
          <p:cNvSpPr txBox="1">
            <a:spLocks noChangeArrowheads="1"/>
          </p:cNvSpPr>
          <p:nvPr/>
        </p:nvSpPr>
        <p:spPr bwMode="auto">
          <a:xfrm>
            <a:off x="793334" y="1043775"/>
            <a:ext cx="251033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2) Viết theo mẫu: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3504802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35" grpId="0"/>
      <p:bldP spid="58" grpId="0"/>
      <p:bldP spid="59" grpId="0"/>
      <p:bldP spid="67" grpId="0"/>
      <p:bldP spid="68" grpId="0"/>
      <p:bldP spid="6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70" name="Text Box 16"/>
          <p:cNvSpPr txBox="1">
            <a:spLocks noChangeArrowheads="1"/>
          </p:cNvSpPr>
          <p:nvPr/>
        </p:nvSpPr>
        <p:spPr bwMode="auto">
          <a:xfrm>
            <a:off x="793333" y="904293"/>
            <a:ext cx="923407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3a) Viết mỗi số sau thành tổng: 8723; 9171; 3082; 7006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" name="Text Box 16"/>
          <p:cNvSpPr txBox="1">
            <a:spLocks noChangeArrowheads="1"/>
          </p:cNvSpPr>
          <p:nvPr/>
        </p:nvSpPr>
        <p:spPr bwMode="auto">
          <a:xfrm>
            <a:off x="1142038" y="1361495"/>
            <a:ext cx="449165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Mẫu: </a:t>
            </a: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8723 = 8000 + 700 + 20 + 3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2" name="Text Box 16"/>
          <p:cNvSpPr txBox="1">
            <a:spLocks noChangeArrowheads="1"/>
          </p:cNvSpPr>
          <p:nvPr/>
        </p:nvSpPr>
        <p:spPr bwMode="auto">
          <a:xfrm>
            <a:off x="1174435" y="1795451"/>
            <a:ext cx="10573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9171 = 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3" name="Text Box 16"/>
          <p:cNvSpPr txBox="1">
            <a:spLocks noChangeArrowheads="1"/>
          </p:cNvSpPr>
          <p:nvPr/>
        </p:nvSpPr>
        <p:spPr bwMode="auto">
          <a:xfrm>
            <a:off x="2231750" y="1795451"/>
            <a:ext cx="31948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9000 + 100 + 70 + 1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" name="Text Box 16"/>
          <p:cNvSpPr txBox="1">
            <a:spLocks noChangeArrowheads="1"/>
          </p:cNvSpPr>
          <p:nvPr/>
        </p:nvSpPr>
        <p:spPr bwMode="auto">
          <a:xfrm>
            <a:off x="1164106" y="2296556"/>
            <a:ext cx="10573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3082 = 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5" name="Text Box 16"/>
          <p:cNvSpPr txBox="1">
            <a:spLocks noChangeArrowheads="1"/>
          </p:cNvSpPr>
          <p:nvPr/>
        </p:nvSpPr>
        <p:spPr bwMode="auto">
          <a:xfrm>
            <a:off x="2221421" y="2296556"/>
            <a:ext cx="31948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3000 + 0 + 80 + 2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Text Box 16"/>
          <p:cNvSpPr txBox="1">
            <a:spLocks noChangeArrowheads="1"/>
          </p:cNvSpPr>
          <p:nvPr/>
        </p:nvSpPr>
        <p:spPr bwMode="auto">
          <a:xfrm>
            <a:off x="5870973" y="1799152"/>
            <a:ext cx="10573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7006 = 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7" name="Text Box 16"/>
          <p:cNvSpPr txBox="1">
            <a:spLocks noChangeArrowheads="1"/>
          </p:cNvSpPr>
          <p:nvPr/>
        </p:nvSpPr>
        <p:spPr bwMode="auto">
          <a:xfrm>
            <a:off x="6928288" y="1799152"/>
            <a:ext cx="31948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7000 + 0 + 0 + 6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8" name="Text Box 16"/>
          <p:cNvSpPr txBox="1">
            <a:spLocks noChangeArrowheads="1"/>
          </p:cNvSpPr>
          <p:nvPr/>
        </p:nvSpPr>
        <p:spPr bwMode="auto">
          <a:xfrm>
            <a:off x="5852693" y="2282675"/>
            <a:ext cx="105731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7006 = 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9" name="Text Box 16"/>
          <p:cNvSpPr txBox="1">
            <a:spLocks noChangeArrowheads="1"/>
          </p:cNvSpPr>
          <p:nvPr/>
        </p:nvSpPr>
        <p:spPr bwMode="auto">
          <a:xfrm>
            <a:off x="6910008" y="2282675"/>
            <a:ext cx="31948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7000 + 6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0" name="Text Box 16"/>
          <p:cNvSpPr txBox="1">
            <a:spLocks noChangeArrowheads="1"/>
          </p:cNvSpPr>
          <p:nvPr/>
        </p:nvSpPr>
        <p:spPr bwMode="auto">
          <a:xfrm>
            <a:off x="947110" y="2982597"/>
            <a:ext cx="9234070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Viết theo mẫu: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" name="Text Box 16"/>
          <p:cNvSpPr txBox="1">
            <a:spLocks noChangeArrowheads="1"/>
          </p:cNvSpPr>
          <p:nvPr/>
        </p:nvSpPr>
        <p:spPr bwMode="auto">
          <a:xfrm>
            <a:off x="1174435" y="3553087"/>
            <a:ext cx="546912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Mẫu: 9000 + 200 + 30 + 2 = 9232</a:t>
            </a:r>
            <a:endParaRPr lang="en-US" altLang="en-US" sz="2200" b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" name="Text Box 16"/>
          <p:cNvSpPr txBox="1">
            <a:spLocks noChangeArrowheads="1"/>
          </p:cNvSpPr>
          <p:nvPr/>
        </p:nvSpPr>
        <p:spPr bwMode="auto">
          <a:xfrm>
            <a:off x="1164106" y="4070978"/>
            <a:ext cx="274489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7000 + 300 + 50 + 1 =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3" name="Text Box 16"/>
          <p:cNvSpPr txBox="1">
            <a:spLocks noChangeArrowheads="1"/>
          </p:cNvSpPr>
          <p:nvPr/>
        </p:nvSpPr>
        <p:spPr bwMode="auto">
          <a:xfrm>
            <a:off x="3769590" y="4072324"/>
            <a:ext cx="98043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7351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4" name="Text Box 16"/>
          <p:cNvSpPr txBox="1">
            <a:spLocks noChangeArrowheads="1"/>
          </p:cNvSpPr>
          <p:nvPr/>
        </p:nvSpPr>
        <p:spPr bwMode="auto">
          <a:xfrm>
            <a:off x="1607818" y="4579426"/>
            <a:ext cx="2389646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6000 + 200 + 30 =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5" name="Text Box 16"/>
          <p:cNvSpPr txBox="1">
            <a:spLocks noChangeArrowheads="1"/>
          </p:cNvSpPr>
          <p:nvPr/>
        </p:nvSpPr>
        <p:spPr bwMode="auto">
          <a:xfrm>
            <a:off x="3760150" y="4580772"/>
            <a:ext cx="98043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6230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6" name="Text Box 16"/>
          <p:cNvSpPr txBox="1">
            <a:spLocks noChangeArrowheads="1"/>
          </p:cNvSpPr>
          <p:nvPr/>
        </p:nvSpPr>
        <p:spPr bwMode="auto">
          <a:xfrm>
            <a:off x="6494057" y="4022080"/>
            <a:ext cx="2301983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6000 + 200 + 3 =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7" name="Text Box 16"/>
          <p:cNvSpPr txBox="1">
            <a:spLocks noChangeArrowheads="1"/>
          </p:cNvSpPr>
          <p:nvPr/>
        </p:nvSpPr>
        <p:spPr bwMode="auto">
          <a:xfrm>
            <a:off x="8476457" y="4023426"/>
            <a:ext cx="98043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6203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8" name="Text Box 16"/>
          <p:cNvSpPr txBox="1">
            <a:spLocks noChangeArrowheads="1"/>
          </p:cNvSpPr>
          <p:nvPr/>
        </p:nvSpPr>
        <p:spPr bwMode="auto">
          <a:xfrm>
            <a:off x="6934284" y="4568626"/>
            <a:ext cx="1767187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5000 + 200 =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9" name="Text Box 16"/>
          <p:cNvSpPr txBox="1">
            <a:spLocks noChangeArrowheads="1"/>
          </p:cNvSpPr>
          <p:nvPr/>
        </p:nvSpPr>
        <p:spPr bwMode="auto">
          <a:xfrm>
            <a:off x="8476457" y="4569972"/>
            <a:ext cx="980435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ea typeface="Gulim" pitchFamily="34" charset="-127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2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5200</a:t>
            </a:r>
            <a:endParaRPr lang="en-US" altLang="en-US" sz="2200" b="1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469722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0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2" grpId="0"/>
      <p:bldP spid="83" grpId="0"/>
      <p:bldP spid="84" grpId="0"/>
      <p:bldP spid="85" grpId="0"/>
      <p:bldP spid="86" grpId="0"/>
      <p:bldP spid="87" grpId="0"/>
      <p:bldP spid="88" grpId="0"/>
      <p:bldP spid="8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6" name="Text Box 24"/>
          <p:cNvSpPr txBox="1">
            <a:spLocks noChangeArrowheads="1"/>
          </p:cNvSpPr>
          <p:nvPr/>
        </p:nvSpPr>
        <p:spPr bwMode="auto">
          <a:xfrm>
            <a:off x="676275" y="1001822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Tính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 của các hình sau:</a:t>
            </a:r>
          </a:p>
        </p:txBody>
      </p:sp>
      <p:grpSp>
        <p:nvGrpSpPr>
          <p:cNvPr id="27" name="Group 53"/>
          <p:cNvGrpSpPr>
            <a:grpSpLocks/>
          </p:cNvGrpSpPr>
          <p:nvPr/>
        </p:nvGrpSpPr>
        <p:grpSpPr bwMode="auto">
          <a:xfrm>
            <a:off x="479707" y="2192761"/>
            <a:ext cx="2571750" cy="2101850"/>
            <a:chOff x="156" y="1872"/>
            <a:chExt cx="1620" cy="911"/>
          </a:xfrm>
        </p:grpSpPr>
        <p:grpSp>
          <p:nvGrpSpPr>
            <p:cNvPr id="28" name="Group 30"/>
            <p:cNvGrpSpPr>
              <a:grpSpLocks/>
            </p:cNvGrpSpPr>
            <p:nvPr/>
          </p:nvGrpSpPr>
          <p:grpSpPr bwMode="auto">
            <a:xfrm>
              <a:off x="358" y="1930"/>
              <a:ext cx="1363" cy="792"/>
              <a:chOff x="205" y="2056"/>
              <a:chExt cx="1363" cy="792"/>
            </a:xfrm>
          </p:grpSpPr>
          <p:sp>
            <p:nvSpPr>
              <p:cNvPr id="33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4 w 21600"/>
                  <a:gd name="T13" fmla="*/ 4489 h 21600"/>
                  <a:gd name="T14" fmla="*/ 17106 w 21600"/>
                  <a:gd name="T15" fmla="*/ 1711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 rot="20583653">
                <a:off x="523" y="2056"/>
                <a:ext cx="48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6cm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88"/>
                <a:ext cx="468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36" name="Text Box 28"/>
              <p:cNvSpPr txBox="1">
                <a:spLocks noChangeArrowheads="1"/>
              </p:cNvSpPr>
              <p:nvPr/>
            </p:nvSpPr>
            <p:spPr bwMode="auto">
              <a:xfrm rot="5668939">
                <a:off x="1260" y="2294"/>
                <a:ext cx="40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600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37" name="Text Box 29"/>
              <p:cNvSpPr txBox="1">
                <a:spLocks noChangeArrowheads="1"/>
              </p:cNvSpPr>
              <p:nvPr/>
            </p:nvSpPr>
            <p:spPr bwMode="auto">
              <a:xfrm rot="20643277">
                <a:off x="810" y="2689"/>
                <a:ext cx="45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3cm</a:t>
                </a:r>
              </a:p>
            </p:txBody>
          </p:sp>
        </p:grpSp>
        <p:sp>
          <p:nvSpPr>
            <p:cNvPr id="29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</a:t>
              </a:r>
            </a:p>
          </p:txBody>
        </p:sp>
        <p:sp>
          <p:nvSpPr>
            <p:cNvPr id="30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B</a:t>
              </a:r>
            </a:p>
          </p:txBody>
        </p:sp>
        <p:sp>
          <p:nvSpPr>
            <p:cNvPr id="31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C</a:t>
              </a:r>
            </a:p>
          </p:txBody>
        </p:sp>
        <p:sp>
          <p:nvSpPr>
            <p:cNvPr id="32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</a:t>
              </a:r>
            </a:p>
          </p:txBody>
        </p:sp>
      </p:grpSp>
      <p:grpSp>
        <p:nvGrpSpPr>
          <p:cNvPr id="40" name="Group 51"/>
          <p:cNvGrpSpPr>
            <a:grpSpLocks/>
          </p:cNvGrpSpPr>
          <p:nvPr/>
        </p:nvGrpSpPr>
        <p:grpSpPr bwMode="auto">
          <a:xfrm>
            <a:off x="3922248" y="2245876"/>
            <a:ext cx="2613025" cy="1833563"/>
            <a:chOff x="1954" y="1893"/>
            <a:chExt cx="1646" cy="787"/>
          </a:xfrm>
        </p:grpSpPr>
        <p:grpSp>
          <p:nvGrpSpPr>
            <p:cNvPr id="41" name="Group 37"/>
            <p:cNvGrpSpPr>
              <a:grpSpLocks/>
            </p:cNvGrpSpPr>
            <p:nvPr/>
          </p:nvGrpSpPr>
          <p:grpSpPr bwMode="auto">
            <a:xfrm>
              <a:off x="1954" y="1997"/>
              <a:ext cx="1502" cy="683"/>
              <a:chOff x="1954" y="1997"/>
              <a:chExt cx="1502" cy="683"/>
            </a:xfrm>
          </p:grpSpPr>
          <p:sp>
            <p:nvSpPr>
              <p:cNvPr id="46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806" y="2145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48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8cm</a:t>
                </a:r>
              </a:p>
            </p:txBody>
          </p:sp>
        </p:grpSp>
        <p:sp>
          <p:nvSpPr>
            <p:cNvPr id="42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M</a:t>
              </a:r>
            </a:p>
          </p:txBody>
        </p:sp>
        <p:sp>
          <p:nvSpPr>
            <p:cNvPr id="43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N</a:t>
              </a:r>
            </a:p>
          </p:txBody>
        </p:sp>
        <p:sp>
          <p:nvSpPr>
            <p:cNvPr id="44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P</a:t>
              </a:r>
            </a:p>
          </p:txBody>
        </p:sp>
        <p:sp>
          <p:nvSpPr>
            <p:cNvPr id="45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Q</a:t>
              </a:r>
            </a:p>
          </p:txBody>
        </p:sp>
      </p:grpSp>
      <p:grpSp>
        <p:nvGrpSpPr>
          <p:cNvPr id="49" name="Group 52"/>
          <p:cNvGrpSpPr>
            <a:grpSpLocks/>
          </p:cNvGrpSpPr>
          <p:nvPr/>
        </p:nvGrpSpPr>
        <p:grpSpPr bwMode="auto">
          <a:xfrm>
            <a:off x="7537274" y="1941915"/>
            <a:ext cx="2590800" cy="2178050"/>
            <a:chOff x="3792" y="1680"/>
            <a:chExt cx="1344" cy="1140"/>
          </a:xfrm>
        </p:grpSpPr>
        <p:grpSp>
          <p:nvGrpSpPr>
            <p:cNvPr id="50" name="Group 38"/>
            <p:cNvGrpSpPr>
              <a:grpSpLocks/>
            </p:cNvGrpSpPr>
            <p:nvPr/>
          </p:nvGrpSpPr>
          <p:grpSpPr bwMode="auto">
            <a:xfrm>
              <a:off x="3818" y="1785"/>
              <a:ext cx="1078" cy="1035"/>
              <a:chOff x="3818" y="1785"/>
              <a:chExt cx="1078" cy="1035"/>
            </a:xfrm>
          </p:grpSpPr>
          <p:sp>
            <p:nvSpPr>
              <p:cNvPr id="55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Text Box 35"/>
              <p:cNvSpPr txBox="1">
                <a:spLocks noChangeArrowheads="1"/>
              </p:cNvSpPr>
              <p:nvPr/>
            </p:nvSpPr>
            <p:spPr bwMode="auto">
              <a:xfrm rot="-5400000">
                <a:off x="3625" y="2027"/>
                <a:ext cx="57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5cm</a:t>
                </a:r>
              </a:p>
            </p:txBody>
          </p:sp>
          <p:sp>
            <p:nvSpPr>
              <p:cNvPr id="57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5cm</a:t>
                </a:r>
              </a:p>
            </p:txBody>
          </p:sp>
        </p:grpSp>
        <p:sp>
          <p:nvSpPr>
            <p:cNvPr id="51" name="Text Box 47"/>
            <p:cNvSpPr txBox="1">
              <a:spLocks noChangeArrowheads="1"/>
            </p:cNvSpPr>
            <p:nvPr/>
          </p:nvSpPr>
          <p:spPr bwMode="auto">
            <a:xfrm>
              <a:off x="3792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G</a:t>
              </a:r>
            </a:p>
          </p:txBody>
        </p:sp>
        <p:sp>
          <p:nvSpPr>
            <p:cNvPr id="52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H</a:t>
              </a:r>
            </a:p>
          </p:txBody>
        </p:sp>
        <p:sp>
          <p:nvSpPr>
            <p:cNvPr id="53" name="Text Box 49"/>
            <p:cNvSpPr txBox="1">
              <a:spLocks noChangeArrowheads="1"/>
            </p:cNvSpPr>
            <p:nvPr/>
          </p:nvSpPr>
          <p:spPr bwMode="auto">
            <a:xfrm>
              <a:off x="4800" y="2544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I</a:t>
              </a:r>
            </a:p>
          </p:txBody>
        </p:sp>
        <p:sp>
          <p:nvSpPr>
            <p:cNvPr id="54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2353849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38" name="Text Box 54"/>
          <p:cNvSpPr txBox="1">
            <a:spLocks noChangeArrowheads="1"/>
          </p:cNvSpPr>
          <p:nvPr/>
        </p:nvSpPr>
        <p:spPr bwMode="auto">
          <a:xfrm>
            <a:off x="4245747" y="1809172"/>
            <a:ext cx="4724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của hình ABCD là:</a:t>
            </a:r>
          </a:p>
        </p:txBody>
      </p:sp>
      <p:sp>
        <p:nvSpPr>
          <p:cNvPr id="39" name="Text Box 55"/>
          <p:cNvSpPr txBox="1">
            <a:spLocks noChangeArrowheads="1"/>
          </p:cNvSpPr>
          <p:nvPr/>
        </p:nvSpPr>
        <p:spPr bwMode="auto">
          <a:xfrm>
            <a:off x="4626747" y="2342572"/>
            <a:ext cx="38862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6 + 3 + 4 + 4 = 17(cm)</a:t>
            </a:r>
          </a:p>
        </p:txBody>
      </p: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76275" y="1001822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Tính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 của các hình sau:</a:t>
            </a:r>
          </a:p>
        </p:txBody>
      </p:sp>
      <p:grpSp>
        <p:nvGrpSpPr>
          <p:cNvPr id="22" name="Group 53"/>
          <p:cNvGrpSpPr>
            <a:grpSpLocks/>
          </p:cNvGrpSpPr>
          <p:nvPr/>
        </p:nvGrpSpPr>
        <p:grpSpPr bwMode="auto">
          <a:xfrm>
            <a:off x="845382" y="1469340"/>
            <a:ext cx="2571750" cy="2101850"/>
            <a:chOff x="156" y="1872"/>
            <a:chExt cx="1620" cy="911"/>
          </a:xfrm>
        </p:grpSpPr>
        <p:grpSp>
          <p:nvGrpSpPr>
            <p:cNvPr id="23" name="Group 30"/>
            <p:cNvGrpSpPr>
              <a:grpSpLocks/>
            </p:cNvGrpSpPr>
            <p:nvPr/>
          </p:nvGrpSpPr>
          <p:grpSpPr bwMode="auto">
            <a:xfrm>
              <a:off x="358" y="1930"/>
              <a:ext cx="1363" cy="792"/>
              <a:chOff x="205" y="2056"/>
              <a:chExt cx="1363" cy="792"/>
            </a:xfrm>
          </p:grpSpPr>
          <p:sp>
            <p:nvSpPr>
              <p:cNvPr id="42" name="AutoShape 25"/>
              <p:cNvSpPr>
                <a:spLocks noChangeArrowheads="1"/>
              </p:cNvSpPr>
              <p:nvPr/>
            </p:nvSpPr>
            <p:spPr bwMode="auto">
              <a:xfrm rot="-1029314">
                <a:off x="287" y="2222"/>
                <a:ext cx="1192" cy="486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w 21600"/>
                  <a:gd name="T7" fmla="*/ 0 h 21600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4494 w 21600"/>
                  <a:gd name="T13" fmla="*/ 4489 h 21600"/>
                  <a:gd name="T14" fmla="*/ 17106 w 21600"/>
                  <a:gd name="T15" fmla="*/ 17111 h 21600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21600" h="21600">
                    <a:moveTo>
                      <a:pt x="0" y="0"/>
                    </a:moveTo>
                    <a:lnTo>
                      <a:pt x="5400" y="21600"/>
                    </a:lnTo>
                    <a:lnTo>
                      <a:pt x="16200" y="21600"/>
                    </a:lnTo>
                    <a:lnTo>
                      <a:pt x="21600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Text Box 26"/>
              <p:cNvSpPr txBox="1">
                <a:spLocks noChangeArrowheads="1"/>
              </p:cNvSpPr>
              <p:nvPr/>
            </p:nvSpPr>
            <p:spPr bwMode="auto">
              <a:xfrm rot="20583653">
                <a:off x="523" y="2056"/>
                <a:ext cx="48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6cm</a:t>
                </a:r>
              </a:p>
            </p:txBody>
          </p:sp>
          <p:sp>
            <p:nvSpPr>
              <p:cNvPr id="44" name="Text Box 27"/>
              <p:cNvSpPr txBox="1">
                <a:spLocks noChangeArrowheads="1"/>
              </p:cNvSpPr>
              <p:nvPr/>
            </p:nvSpPr>
            <p:spPr bwMode="auto">
              <a:xfrm rot="2621349">
                <a:off x="205" y="2588"/>
                <a:ext cx="468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45" name="Text Box 28"/>
              <p:cNvSpPr txBox="1">
                <a:spLocks noChangeArrowheads="1"/>
              </p:cNvSpPr>
              <p:nvPr/>
            </p:nvSpPr>
            <p:spPr bwMode="auto">
              <a:xfrm rot="5668939">
                <a:off x="1260" y="2294"/>
                <a:ext cx="403" cy="2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</a:pPr>
                <a:r>
                  <a:rPr lang="en-US" sz="1600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46" name="Text Box 29"/>
              <p:cNvSpPr txBox="1">
                <a:spLocks noChangeArrowheads="1"/>
              </p:cNvSpPr>
              <p:nvPr/>
            </p:nvSpPr>
            <p:spPr bwMode="auto">
              <a:xfrm rot="20643277">
                <a:off x="810" y="2689"/>
                <a:ext cx="450" cy="1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3cm</a:t>
                </a:r>
              </a:p>
            </p:txBody>
          </p:sp>
        </p:grpSp>
        <p:sp>
          <p:nvSpPr>
            <p:cNvPr id="24" name="Text Box 39"/>
            <p:cNvSpPr txBox="1">
              <a:spLocks noChangeArrowheads="1"/>
            </p:cNvSpPr>
            <p:nvPr/>
          </p:nvSpPr>
          <p:spPr bwMode="auto">
            <a:xfrm>
              <a:off x="156" y="2211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A</a:t>
              </a:r>
            </a:p>
          </p:txBody>
        </p:sp>
        <p:sp>
          <p:nvSpPr>
            <p:cNvPr id="25" name="Text Box 40"/>
            <p:cNvSpPr txBox="1">
              <a:spLocks noChangeArrowheads="1"/>
            </p:cNvSpPr>
            <p:nvPr/>
          </p:nvSpPr>
          <p:spPr bwMode="auto">
            <a:xfrm>
              <a:off x="1440" y="1872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B</a:t>
              </a:r>
            </a:p>
          </p:txBody>
        </p:sp>
        <p:sp>
          <p:nvSpPr>
            <p:cNvPr id="40" name="Text Box 41"/>
            <p:cNvSpPr txBox="1">
              <a:spLocks noChangeArrowheads="1"/>
            </p:cNvSpPr>
            <p:nvPr/>
          </p:nvSpPr>
          <p:spPr bwMode="auto">
            <a:xfrm>
              <a:off x="1326" y="2448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C</a:t>
              </a:r>
            </a:p>
          </p:txBody>
        </p:sp>
        <p:sp>
          <p:nvSpPr>
            <p:cNvPr id="41" name="Text Box 42"/>
            <p:cNvSpPr txBox="1">
              <a:spLocks noChangeArrowheads="1"/>
            </p:cNvSpPr>
            <p:nvPr/>
          </p:nvSpPr>
          <p:spPr bwMode="auto">
            <a:xfrm>
              <a:off x="654" y="2664"/>
              <a:ext cx="336" cy="1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D</a:t>
              </a:r>
            </a:p>
          </p:txBody>
        </p:sp>
      </p:grpSp>
      <p:grpSp>
        <p:nvGrpSpPr>
          <p:cNvPr id="47" name="Group 51"/>
          <p:cNvGrpSpPr>
            <a:grpSpLocks/>
          </p:cNvGrpSpPr>
          <p:nvPr/>
        </p:nvGrpSpPr>
        <p:grpSpPr bwMode="auto">
          <a:xfrm>
            <a:off x="751820" y="3762584"/>
            <a:ext cx="2613025" cy="1833563"/>
            <a:chOff x="1954" y="1893"/>
            <a:chExt cx="1646" cy="787"/>
          </a:xfrm>
        </p:grpSpPr>
        <p:grpSp>
          <p:nvGrpSpPr>
            <p:cNvPr id="48" name="Group 37"/>
            <p:cNvGrpSpPr>
              <a:grpSpLocks/>
            </p:cNvGrpSpPr>
            <p:nvPr/>
          </p:nvGrpSpPr>
          <p:grpSpPr bwMode="auto">
            <a:xfrm>
              <a:off x="1954" y="1997"/>
              <a:ext cx="1502" cy="683"/>
              <a:chOff x="1954" y="1997"/>
              <a:chExt cx="1502" cy="683"/>
            </a:xfrm>
          </p:grpSpPr>
          <p:sp>
            <p:nvSpPr>
              <p:cNvPr id="53" name="Rectangle 31"/>
              <p:cNvSpPr>
                <a:spLocks noChangeArrowheads="1"/>
              </p:cNvSpPr>
              <p:nvPr/>
            </p:nvSpPr>
            <p:spPr bwMode="auto">
              <a:xfrm>
                <a:off x="2160" y="2064"/>
                <a:ext cx="1296" cy="480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Text Box 32"/>
              <p:cNvSpPr txBox="1">
                <a:spLocks noChangeArrowheads="1"/>
              </p:cNvSpPr>
              <p:nvPr/>
            </p:nvSpPr>
            <p:spPr bwMode="auto">
              <a:xfrm rot="-5400000">
                <a:off x="1806" y="2145"/>
                <a:ext cx="528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4cm</a:t>
                </a:r>
              </a:p>
            </p:txBody>
          </p:sp>
          <p:sp>
            <p:nvSpPr>
              <p:cNvPr id="55" name="Text Box 33"/>
              <p:cNvSpPr txBox="1">
                <a:spLocks noChangeArrowheads="1"/>
              </p:cNvSpPr>
              <p:nvPr/>
            </p:nvSpPr>
            <p:spPr bwMode="auto">
              <a:xfrm>
                <a:off x="2544" y="2523"/>
                <a:ext cx="528" cy="15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8cm</a:t>
                </a:r>
              </a:p>
            </p:txBody>
          </p:sp>
        </p:grpSp>
        <p:sp>
          <p:nvSpPr>
            <p:cNvPr id="49" name="Text Box 43"/>
            <p:cNvSpPr txBox="1">
              <a:spLocks noChangeArrowheads="1"/>
            </p:cNvSpPr>
            <p:nvPr/>
          </p:nvSpPr>
          <p:spPr bwMode="auto">
            <a:xfrm>
              <a:off x="2022" y="1893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M</a:t>
              </a:r>
            </a:p>
          </p:txBody>
        </p:sp>
        <p:sp>
          <p:nvSpPr>
            <p:cNvPr id="50" name="Text Box 44"/>
            <p:cNvSpPr txBox="1">
              <a:spLocks noChangeArrowheads="1"/>
            </p:cNvSpPr>
            <p:nvPr/>
          </p:nvSpPr>
          <p:spPr bwMode="auto">
            <a:xfrm>
              <a:off x="3264" y="1902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N</a:t>
              </a:r>
            </a:p>
          </p:txBody>
        </p:sp>
        <p:sp>
          <p:nvSpPr>
            <p:cNvPr id="51" name="Text Box 45"/>
            <p:cNvSpPr txBox="1">
              <a:spLocks noChangeArrowheads="1"/>
            </p:cNvSpPr>
            <p:nvPr/>
          </p:nvSpPr>
          <p:spPr bwMode="auto">
            <a:xfrm>
              <a:off x="3264" y="2544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P</a:t>
              </a:r>
            </a:p>
          </p:txBody>
        </p:sp>
        <p:sp>
          <p:nvSpPr>
            <p:cNvPr id="52" name="Text Box 46"/>
            <p:cNvSpPr txBox="1">
              <a:spLocks noChangeArrowheads="1"/>
            </p:cNvSpPr>
            <p:nvPr/>
          </p:nvSpPr>
          <p:spPr bwMode="auto">
            <a:xfrm>
              <a:off x="1968" y="2550"/>
              <a:ext cx="336" cy="1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Q</a:t>
              </a:r>
            </a:p>
          </p:txBody>
        </p:sp>
      </p:grpSp>
      <p:sp>
        <p:nvSpPr>
          <p:cNvPr id="56" name="Text Box 56"/>
          <p:cNvSpPr txBox="1">
            <a:spLocks noChangeArrowheads="1"/>
          </p:cNvSpPr>
          <p:nvPr/>
        </p:nvSpPr>
        <p:spPr bwMode="auto">
          <a:xfrm>
            <a:off x="4564582" y="4170750"/>
            <a:ext cx="48768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của hình MNPQ là:</a:t>
            </a:r>
          </a:p>
        </p:txBody>
      </p:sp>
      <p:sp>
        <p:nvSpPr>
          <p:cNvPr id="57" name="Text Box 57"/>
          <p:cNvSpPr txBox="1">
            <a:spLocks noChangeArrowheads="1"/>
          </p:cNvSpPr>
          <p:nvPr/>
        </p:nvSpPr>
        <p:spPr bwMode="auto">
          <a:xfrm>
            <a:off x="5107422" y="4696058"/>
            <a:ext cx="3657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(4 + 8) x 2 =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24 (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cm)</a:t>
            </a:r>
          </a:p>
        </p:txBody>
      </p:sp>
    </p:spTree>
    <p:extLst>
      <p:ext uri="{BB962C8B-B14F-4D97-AF65-F5344CB8AC3E}">
        <p14:creationId xmlns:p14="http://schemas.microsoft.com/office/powerpoint/2010/main" val="3452867160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  <p:bldP spid="56" grpId="0"/>
      <p:bldP spid="5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2965062" y="16876"/>
            <a:ext cx="4353949" cy="778343"/>
            <a:chOff x="3349578" y="152697"/>
            <a:chExt cx="4918583" cy="919292"/>
          </a:xfrm>
        </p:grpSpPr>
        <p:sp>
          <p:nvSpPr>
            <p:cNvPr id="18" name="Rectangle 17"/>
            <p:cNvSpPr/>
            <p:nvPr/>
          </p:nvSpPr>
          <p:spPr>
            <a:xfrm>
              <a:off x="5300807" y="152697"/>
              <a:ext cx="1081386" cy="490740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100" b="1">
                  <a:ln w="11430"/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TOÁN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49578" y="526722"/>
              <a:ext cx="4918583" cy="545267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pPr algn="ctr"/>
              <a:r>
                <a:rPr lang="en-US" sz="2400" b="1" smtClean="0">
                  <a:ln w="11430"/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ÔN TẬP CÁC SỐ ĐẾN 100 000</a:t>
              </a:r>
              <a:endParaRPr lang="en-US" sz="2400" b="1">
                <a:ln w="11430"/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1" name="Text Box 24"/>
          <p:cNvSpPr txBox="1">
            <a:spLocks noChangeArrowheads="1"/>
          </p:cNvSpPr>
          <p:nvPr/>
        </p:nvSpPr>
        <p:spPr bwMode="auto">
          <a:xfrm>
            <a:off x="676275" y="1001822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 4: Tính </a:t>
            </a:r>
            <a:r>
              <a:rPr lang="en-US" sz="2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chu </a:t>
            </a:r>
            <a:r>
              <a:rPr lang="en-US" sz="24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 của các hình sau:</a:t>
            </a:r>
          </a:p>
        </p:txBody>
      </p:sp>
      <p:grpSp>
        <p:nvGrpSpPr>
          <p:cNvPr id="31" name="Group 52"/>
          <p:cNvGrpSpPr>
            <a:grpSpLocks/>
          </p:cNvGrpSpPr>
          <p:nvPr/>
        </p:nvGrpSpPr>
        <p:grpSpPr bwMode="auto">
          <a:xfrm>
            <a:off x="1014923" y="1760521"/>
            <a:ext cx="2590800" cy="2208618"/>
            <a:chOff x="3792" y="1664"/>
            <a:chExt cx="1344" cy="1156"/>
          </a:xfrm>
        </p:grpSpPr>
        <p:grpSp>
          <p:nvGrpSpPr>
            <p:cNvPr id="32" name="Group 38"/>
            <p:cNvGrpSpPr>
              <a:grpSpLocks/>
            </p:cNvGrpSpPr>
            <p:nvPr/>
          </p:nvGrpSpPr>
          <p:grpSpPr bwMode="auto">
            <a:xfrm>
              <a:off x="3818" y="1785"/>
              <a:ext cx="1078" cy="1035"/>
              <a:chOff x="3818" y="1785"/>
              <a:chExt cx="1078" cy="1035"/>
            </a:xfrm>
          </p:grpSpPr>
          <p:sp>
            <p:nvSpPr>
              <p:cNvPr id="37" name="Rectangle 34"/>
              <p:cNvSpPr>
                <a:spLocks noChangeArrowheads="1"/>
              </p:cNvSpPr>
              <p:nvPr/>
            </p:nvSpPr>
            <p:spPr bwMode="auto">
              <a:xfrm>
                <a:off x="4032" y="1785"/>
                <a:ext cx="864" cy="864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Text Box 35"/>
              <p:cNvSpPr txBox="1">
                <a:spLocks noChangeArrowheads="1"/>
              </p:cNvSpPr>
              <p:nvPr/>
            </p:nvSpPr>
            <p:spPr bwMode="auto">
              <a:xfrm rot="-5400000">
                <a:off x="3625" y="2027"/>
                <a:ext cx="576" cy="19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5cm</a:t>
                </a:r>
              </a:p>
            </p:txBody>
          </p:sp>
          <p:sp>
            <p:nvSpPr>
              <p:cNvPr id="59" name="Text Box 36"/>
              <p:cNvSpPr txBox="1">
                <a:spLocks noChangeArrowheads="1"/>
              </p:cNvSpPr>
              <p:nvPr/>
            </p:nvSpPr>
            <p:spPr bwMode="auto">
              <a:xfrm>
                <a:off x="4284" y="2628"/>
                <a:ext cx="576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Verdana" pitchFamily="34" charset="0"/>
                    <a:cs typeface="Arial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</a:pPr>
                <a:r>
                  <a:rPr lang="en-US" b="1">
                    <a:latin typeface="Arial" charset="0"/>
                  </a:rPr>
                  <a:t>5cm</a:t>
                </a:r>
              </a:p>
            </p:txBody>
          </p:sp>
        </p:grpSp>
        <p:sp>
          <p:nvSpPr>
            <p:cNvPr id="33" name="Text Box 47"/>
            <p:cNvSpPr txBox="1">
              <a:spLocks noChangeArrowheads="1"/>
            </p:cNvSpPr>
            <p:nvPr/>
          </p:nvSpPr>
          <p:spPr bwMode="auto">
            <a:xfrm>
              <a:off x="3792" y="1664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G</a:t>
              </a:r>
            </a:p>
          </p:txBody>
        </p:sp>
        <p:sp>
          <p:nvSpPr>
            <p:cNvPr id="34" name="Text Box 48"/>
            <p:cNvSpPr txBox="1">
              <a:spLocks noChangeArrowheads="1"/>
            </p:cNvSpPr>
            <p:nvPr/>
          </p:nvSpPr>
          <p:spPr bwMode="auto">
            <a:xfrm>
              <a:off x="4800" y="1680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H</a:t>
              </a:r>
            </a:p>
          </p:txBody>
        </p:sp>
        <p:sp>
          <p:nvSpPr>
            <p:cNvPr id="35" name="Text Box 49"/>
            <p:cNvSpPr txBox="1">
              <a:spLocks noChangeArrowheads="1"/>
            </p:cNvSpPr>
            <p:nvPr/>
          </p:nvSpPr>
          <p:spPr bwMode="auto">
            <a:xfrm>
              <a:off x="4800" y="2592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I</a:t>
              </a:r>
            </a:p>
          </p:txBody>
        </p:sp>
        <p:sp>
          <p:nvSpPr>
            <p:cNvPr id="36" name="Text Box 50"/>
            <p:cNvSpPr txBox="1">
              <a:spLocks noChangeArrowheads="1"/>
            </p:cNvSpPr>
            <p:nvPr/>
          </p:nvSpPr>
          <p:spPr bwMode="auto">
            <a:xfrm>
              <a:off x="3792" y="2592"/>
              <a:ext cx="336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Verdana" pitchFamily="34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</a:pPr>
              <a:r>
                <a:rPr lang="en-US" b="1">
                  <a:latin typeface="Arial" charset="0"/>
                </a:rPr>
                <a:t>K</a:t>
              </a:r>
            </a:p>
          </p:txBody>
        </p:sp>
      </p:grpSp>
      <p:sp>
        <p:nvSpPr>
          <p:cNvPr id="60" name="Text Box 58"/>
          <p:cNvSpPr txBox="1">
            <a:spLocks noChangeArrowheads="1"/>
          </p:cNvSpPr>
          <p:nvPr/>
        </p:nvSpPr>
        <p:spPr bwMode="auto">
          <a:xfrm>
            <a:off x="3895011" y="2167991"/>
            <a:ext cx="4572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Chu vi của hình GHIK là:</a:t>
            </a:r>
          </a:p>
        </p:txBody>
      </p:sp>
      <p:sp>
        <p:nvSpPr>
          <p:cNvPr id="61" name="Text Box 59"/>
          <p:cNvSpPr txBox="1">
            <a:spLocks noChangeArrowheads="1"/>
          </p:cNvSpPr>
          <p:nvPr/>
        </p:nvSpPr>
        <p:spPr bwMode="auto">
          <a:xfrm>
            <a:off x="4428411" y="2777591"/>
            <a:ext cx="38100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erdana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x 4 = </a:t>
            </a:r>
            <a:r>
              <a:rPr lang="en-US" sz="28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20 (</a:t>
            </a:r>
            <a:r>
              <a:rPr lang="en-US" sz="2800" b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cm)</a:t>
            </a:r>
          </a:p>
        </p:txBody>
      </p:sp>
    </p:spTree>
    <p:extLst>
      <p:ext uri="{BB962C8B-B14F-4D97-AF65-F5344CB8AC3E}">
        <p14:creationId xmlns:p14="http://schemas.microsoft.com/office/powerpoint/2010/main" val="34726788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</p:bld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2993</TotalTime>
  <Words>458</Words>
  <Application>Microsoft Office PowerPoint</Application>
  <PresentationFormat>Custom</PresentationFormat>
  <Paragraphs>164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Chào mừng quý thầy cô  về dự giờ thăm lớp!</dc:title>
  <dc:creator>chuẩn kiến thức</dc:creator>
  <cp:lastModifiedBy>Admin</cp:lastModifiedBy>
  <cp:revision>343</cp:revision>
  <dcterms:created xsi:type="dcterms:W3CDTF">2019-01-16T02:58:12Z</dcterms:created>
  <dcterms:modified xsi:type="dcterms:W3CDTF">2021-08-01T13:08:41Z</dcterms:modified>
</cp:coreProperties>
</file>