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83" r:id="rId3"/>
    <p:sldId id="281" r:id="rId4"/>
    <p:sldId id="284" r:id="rId5"/>
    <p:sldId id="285" r:id="rId6"/>
    <p:sldId id="286" r:id="rId7"/>
  </p:sldIdLst>
  <p:sldSz cx="10515600" cy="5943600"/>
  <p:notesSz cx="6858000" cy="9144000"/>
  <p:defaultTextStyle>
    <a:defPPr>
      <a:defRPr lang="vi-VN"/>
    </a:defPPr>
    <a:lvl1pPr marL="0" algn="l" defTabSz="940382" rtl="0" eaLnBrk="1" latinLnBrk="0" hangingPunct="1">
      <a:defRPr sz="1900" kern="1200">
        <a:solidFill>
          <a:schemeClr val="tx1"/>
        </a:solidFill>
        <a:latin typeface="+mn-lt"/>
        <a:ea typeface="+mn-ea"/>
        <a:cs typeface="+mn-cs"/>
      </a:defRPr>
    </a:lvl1pPr>
    <a:lvl2pPr marL="470191" algn="l" defTabSz="940382" rtl="0" eaLnBrk="1" latinLnBrk="0" hangingPunct="1">
      <a:defRPr sz="1900" kern="1200">
        <a:solidFill>
          <a:schemeClr val="tx1"/>
        </a:solidFill>
        <a:latin typeface="+mn-lt"/>
        <a:ea typeface="+mn-ea"/>
        <a:cs typeface="+mn-cs"/>
      </a:defRPr>
    </a:lvl2pPr>
    <a:lvl3pPr marL="940382" algn="l" defTabSz="940382" rtl="0" eaLnBrk="1" latinLnBrk="0" hangingPunct="1">
      <a:defRPr sz="1900" kern="1200">
        <a:solidFill>
          <a:schemeClr val="tx1"/>
        </a:solidFill>
        <a:latin typeface="+mn-lt"/>
        <a:ea typeface="+mn-ea"/>
        <a:cs typeface="+mn-cs"/>
      </a:defRPr>
    </a:lvl3pPr>
    <a:lvl4pPr marL="1410574" algn="l" defTabSz="940382" rtl="0" eaLnBrk="1" latinLnBrk="0" hangingPunct="1">
      <a:defRPr sz="1900" kern="1200">
        <a:solidFill>
          <a:schemeClr val="tx1"/>
        </a:solidFill>
        <a:latin typeface="+mn-lt"/>
        <a:ea typeface="+mn-ea"/>
        <a:cs typeface="+mn-cs"/>
      </a:defRPr>
    </a:lvl4pPr>
    <a:lvl5pPr marL="1880765" algn="l" defTabSz="940382" rtl="0" eaLnBrk="1" latinLnBrk="0" hangingPunct="1">
      <a:defRPr sz="1900" kern="1200">
        <a:solidFill>
          <a:schemeClr val="tx1"/>
        </a:solidFill>
        <a:latin typeface="+mn-lt"/>
        <a:ea typeface="+mn-ea"/>
        <a:cs typeface="+mn-cs"/>
      </a:defRPr>
    </a:lvl5pPr>
    <a:lvl6pPr marL="2350956" algn="l" defTabSz="940382" rtl="0" eaLnBrk="1" latinLnBrk="0" hangingPunct="1">
      <a:defRPr sz="1900" kern="1200">
        <a:solidFill>
          <a:schemeClr val="tx1"/>
        </a:solidFill>
        <a:latin typeface="+mn-lt"/>
        <a:ea typeface="+mn-ea"/>
        <a:cs typeface="+mn-cs"/>
      </a:defRPr>
    </a:lvl6pPr>
    <a:lvl7pPr marL="2821147" algn="l" defTabSz="940382" rtl="0" eaLnBrk="1" latinLnBrk="0" hangingPunct="1">
      <a:defRPr sz="1900" kern="1200">
        <a:solidFill>
          <a:schemeClr val="tx1"/>
        </a:solidFill>
        <a:latin typeface="+mn-lt"/>
        <a:ea typeface="+mn-ea"/>
        <a:cs typeface="+mn-cs"/>
      </a:defRPr>
    </a:lvl7pPr>
    <a:lvl8pPr marL="3291338" algn="l" defTabSz="940382" rtl="0" eaLnBrk="1" latinLnBrk="0" hangingPunct="1">
      <a:defRPr sz="1900" kern="1200">
        <a:solidFill>
          <a:schemeClr val="tx1"/>
        </a:solidFill>
        <a:latin typeface="+mn-lt"/>
        <a:ea typeface="+mn-ea"/>
        <a:cs typeface="+mn-cs"/>
      </a:defRPr>
    </a:lvl8pPr>
    <a:lvl9pPr marL="3761530" algn="l" defTabSz="940382" rtl="0" eaLnBrk="1" latinLnBrk="0" hangingPunct="1">
      <a:defRPr sz="19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5" d="100"/>
          <a:sy n="75" d="100"/>
        </p:scale>
        <p:origin x="-1267" y="-624"/>
      </p:cViewPr>
      <p:guideLst>
        <p:guide orient="horz" pos="1872"/>
        <p:guide pos="331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78488-E218-4E3C-BEAA-0FCEE8963975}" type="datetimeFigureOut">
              <a:rPr lang="en-US" smtClean="0"/>
              <a:t>10/8/2021</a:t>
            </a:fld>
            <a:endParaRPr lang="en-US"/>
          </a:p>
        </p:txBody>
      </p:sp>
      <p:sp>
        <p:nvSpPr>
          <p:cNvPr id="4" name="Slide Image Placeholder 3"/>
          <p:cNvSpPr>
            <a:spLocks noGrp="1" noRot="1" noChangeAspect="1"/>
          </p:cNvSpPr>
          <p:nvPr>
            <p:ph type="sldImg" idx="2"/>
          </p:nvPr>
        </p:nvSpPr>
        <p:spPr>
          <a:xfrm>
            <a:off x="396875" y="685800"/>
            <a:ext cx="60642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6CCA5-60D5-477D-BB27-72A1BB4B72B4}" type="slidenum">
              <a:rPr lang="en-US" smtClean="0"/>
              <a:t>‹#›</a:t>
            </a:fld>
            <a:endParaRPr lang="en-US"/>
          </a:p>
        </p:txBody>
      </p:sp>
    </p:spTree>
    <p:extLst>
      <p:ext uri="{BB962C8B-B14F-4D97-AF65-F5344CB8AC3E}">
        <p14:creationId xmlns:p14="http://schemas.microsoft.com/office/powerpoint/2010/main" val="1678941250"/>
      </p:ext>
    </p:extLst>
  </p:cSld>
  <p:clrMap bg1="lt1" tx1="dk1" bg2="lt2" tx2="dk2" accent1="accent1" accent2="accent2" accent3="accent3" accent4="accent4" accent5="accent5" accent6="accent6" hlink="hlink" folHlink="folHlink"/>
  <p:notesStyle>
    <a:lvl1pPr marL="0" algn="l" defTabSz="796260" rtl="0" eaLnBrk="1" latinLnBrk="0" hangingPunct="1">
      <a:defRPr sz="1000" kern="1200">
        <a:solidFill>
          <a:schemeClr val="tx1"/>
        </a:solidFill>
        <a:latin typeface="+mn-lt"/>
        <a:ea typeface="+mn-ea"/>
        <a:cs typeface="+mn-cs"/>
      </a:defRPr>
    </a:lvl1pPr>
    <a:lvl2pPr marL="398130" algn="l" defTabSz="796260" rtl="0" eaLnBrk="1" latinLnBrk="0" hangingPunct="1">
      <a:defRPr sz="1000" kern="1200">
        <a:solidFill>
          <a:schemeClr val="tx1"/>
        </a:solidFill>
        <a:latin typeface="+mn-lt"/>
        <a:ea typeface="+mn-ea"/>
        <a:cs typeface="+mn-cs"/>
      </a:defRPr>
    </a:lvl2pPr>
    <a:lvl3pPr marL="796260" algn="l" defTabSz="796260" rtl="0" eaLnBrk="1" latinLnBrk="0" hangingPunct="1">
      <a:defRPr sz="1000" kern="1200">
        <a:solidFill>
          <a:schemeClr val="tx1"/>
        </a:solidFill>
        <a:latin typeface="+mn-lt"/>
        <a:ea typeface="+mn-ea"/>
        <a:cs typeface="+mn-cs"/>
      </a:defRPr>
    </a:lvl3pPr>
    <a:lvl4pPr marL="1194389" algn="l" defTabSz="796260" rtl="0" eaLnBrk="1" latinLnBrk="0" hangingPunct="1">
      <a:defRPr sz="1000" kern="1200">
        <a:solidFill>
          <a:schemeClr val="tx1"/>
        </a:solidFill>
        <a:latin typeface="+mn-lt"/>
        <a:ea typeface="+mn-ea"/>
        <a:cs typeface="+mn-cs"/>
      </a:defRPr>
    </a:lvl4pPr>
    <a:lvl5pPr marL="1592519" algn="l" defTabSz="796260" rtl="0" eaLnBrk="1" latinLnBrk="0" hangingPunct="1">
      <a:defRPr sz="1000" kern="1200">
        <a:solidFill>
          <a:schemeClr val="tx1"/>
        </a:solidFill>
        <a:latin typeface="+mn-lt"/>
        <a:ea typeface="+mn-ea"/>
        <a:cs typeface="+mn-cs"/>
      </a:defRPr>
    </a:lvl5pPr>
    <a:lvl6pPr marL="1990649" algn="l" defTabSz="796260" rtl="0" eaLnBrk="1" latinLnBrk="0" hangingPunct="1">
      <a:defRPr sz="1000" kern="1200">
        <a:solidFill>
          <a:schemeClr val="tx1"/>
        </a:solidFill>
        <a:latin typeface="+mn-lt"/>
        <a:ea typeface="+mn-ea"/>
        <a:cs typeface="+mn-cs"/>
      </a:defRPr>
    </a:lvl6pPr>
    <a:lvl7pPr marL="2388779" algn="l" defTabSz="796260" rtl="0" eaLnBrk="1" latinLnBrk="0" hangingPunct="1">
      <a:defRPr sz="1000" kern="1200">
        <a:solidFill>
          <a:schemeClr val="tx1"/>
        </a:solidFill>
        <a:latin typeface="+mn-lt"/>
        <a:ea typeface="+mn-ea"/>
        <a:cs typeface="+mn-cs"/>
      </a:defRPr>
    </a:lvl7pPr>
    <a:lvl8pPr marL="2786908" algn="l" defTabSz="796260" rtl="0" eaLnBrk="1" latinLnBrk="0" hangingPunct="1">
      <a:defRPr sz="1000" kern="1200">
        <a:solidFill>
          <a:schemeClr val="tx1"/>
        </a:solidFill>
        <a:latin typeface="+mn-lt"/>
        <a:ea typeface="+mn-ea"/>
        <a:cs typeface="+mn-cs"/>
      </a:defRPr>
    </a:lvl8pPr>
    <a:lvl9pPr marL="3185038" algn="l" defTabSz="79626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85800"/>
            <a:ext cx="60642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6CCA5-60D5-477D-BB27-72A1BB4B72B4}" type="slidenum">
              <a:rPr lang="en-US" smtClean="0"/>
              <a:t>2</a:t>
            </a:fld>
            <a:endParaRPr lang="en-US"/>
          </a:p>
        </p:txBody>
      </p:sp>
    </p:spTree>
    <p:extLst>
      <p:ext uri="{BB962C8B-B14F-4D97-AF65-F5344CB8AC3E}">
        <p14:creationId xmlns:p14="http://schemas.microsoft.com/office/powerpoint/2010/main" val="273174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85800"/>
            <a:ext cx="60642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6CCA5-60D5-477D-BB27-72A1BB4B72B4}" type="slidenum">
              <a:rPr lang="en-US" smtClean="0"/>
              <a:t>3</a:t>
            </a:fld>
            <a:endParaRPr lang="en-US"/>
          </a:p>
        </p:txBody>
      </p:sp>
    </p:spTree>
    <p:extLst>
      <p:ext uri="{BB962C8B-B14F-4D97-AF65-F5344CB8AC3E}">
        <p14:creationId xmlns:p14="http://schemas.microsoft.com/office/powerpoint/2010/main" val="27317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85800"/>
            <a:ext cx="60642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6CCA5-60D5-477D-BB27-72A1BB4B72B4}" type="slidenum">
              <a:rPr lang="en-US" smtClean="0"/>
              <a:t>4</a:t>
            </a:fld>
            <a:endParaRPr lang="en-US"/>
          </a:p>
        </p:txBody>
      </p:sp>
    </p:spTree>
    <p:extLst>
      <p:ext uri="{BB962C8B-B14F-4D97-AF65-F5344CB8AC3E}">
        <p14:creationId xmlns:p14="http://schemas.microsoft.com/office/powerpoint/2010/main" val="27317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85800"/>
            <a:ext cx="60642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6CCA5-60D5-477D-BB27-72A1BB4B72B4}" type="slidenum">
              <a:rPr lang="en-US" smtClean="0"/>
              <a:t>5</a:t>
            </a:fld>
            <a:endParaRPr lang="en-US"/>
          </a:p>
        </p:txBody>
      </p:sp>
    </p:spTree>
    <p:extLst>
      <p:ext uri="{BB962C8B-B14F-4D97-AF65-F5344CB8AC3E}">
        <p14:creationId xmlns:p14="http://schemas.microsoft.com/office/powerpoint/2010/main" val="27317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85800"/>
            <a:ext cx="60642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6CCA5-60D5-477D-BB27-72A1BB4B72B4}" type="slidenum">
              <a:rPr lang="en-US" smtClean="0"/>
              <a:t>6</a:t>
            </a:fld>
            <a:endParaRPr lang="en-US"/>
          </a:p>
        </p:txBody>
      </p:sp>
    </p:spTree>
    <p:extLst>
      <p:ext uri="{BB962C8B-B14F-4D97-AF65-F5344CB8AC3E}">
        <p14:creationId xmlns:p14="http://schemas.microsoft.com/office/powerpoint/2010/main" val="27317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4450" y="972715"/>
            <a:ext cx="7886700" cy="206925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1314450" y="3121766"/>
            <a:ext cx="7886700" cy="1434993"/>
          </a:xfrm>
        </p:spPr>
        <p:txBody>
          <a:bodyPr/>
          <a:lstStyle>
            <a:lvl1pPr marL="0" indent="0" algn="ctr">
              <a:buNone/>
              <a:defRPr sz="2000"/>
            </a:lvl1pPr>
            <a:lvl2pPr marL="387898" indent="0" algn="ctr">
              <a:buNone/>
              <a:defRPr sz="1700"/>
            </a:lvl2pPr>
            <a:lvl3pPr marL="775796" indent="0" algn="ctr">
              <a:buNone/>
              <a:defRPr sz="1500"/>
            </a:lvl3pPr>
            <a:lvl4pPr marL="1163694" indent="0" algn="ctr">
              <a:buNone/>
              <a:defRPr sz="1400"/>
            </a:lvl4pPr>
            <a:lvl5pPr marL="1551591" indent="0" algn="ctr">
              <a:buNone/>
              <a:defRPr sz="1400"/>
            </a:lvl5pPr>
            <a:lvl6pPr marL="1939489" indent="0" algn="ctr">
              <a:buNone/>
              <a:defRPr sz="1400"/>
            </a:lvl6pPr>
            <a:lvl7pPr marL="2327387" indent="0" algn="ctr">
              <a:buNone/>
              <a:defRPr sz="1400"/>
            </a:lvl7pPr>
            <a:lvl8pPr marL="2715285" indent="0" algn="ctr">
              <a:buNone/>
              <a:defRPr sz="1400"/>
            </a:lvl8pPr>
            <a:lvl9pPr marL="3103183" indent="0" algn="ctr">
              <a:buNone/>
              <a:defRPr sz="1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CD0005-0032-4B32-B7D1-2B5D81DDFF96}" type="datetimeFigureOut">
              <a:rPr lang="vi-VN" smtClean="0"/>
              <a:t>10/08/2021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409761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CD0005-0032-4B32-B7D1-2B5D81DDFF96}" type="datetimeFigureOut">
              <a:rPr lang="vi-VN" smtClean="0"/>
              <a:t>10/08/2021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191588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5227" y="316442"/>
            <a:ext cx="2267426" cy="503692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22949" y="316442"/>
            <a:ext cx="6670833" cy="503692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CD0005-0032-4B32-B7D1-2B5D81DDFF96}" type="datetimeFigureOut">
              <a:rPr lang="vi-VN" smtClean="0"/>
              <a:t>10/08/2021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398062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CD0005-0032-4B32-B7D1-2B5D81DDFF96}" type="datetimeFigureOut">
              <a:rPr lang="vi-VN" smtClean="0"/>
              <a:t>10/08/2021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177631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7470" y="1481773"/>
            <a:ext cx="9069705" cy="2472372"/>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717470" y="3977535"/>
            <a:ext cx="9069705" cy="1300162"/>
          </a:xfrm>
        </p:spPr>
        <p:txBody>
          <a:bodyPr/>
          <a:lstStyle>
            <a:lvl1pPr marL="0" indent="0">
              <a:buNone/>
              <a:defRPr sz="2000">
                <a:solidFill>
                  <a:schemeClr val="tx1">
                    <a:tint val="75000"/>
                  </a:schemeClr>
                </a:solidFill>
              </a:defRPr>
            </a:lvl1pPr>
            <a:lvl2pPr marL="387898" indent="0">
              <a:buNone/>
              <a:defRPr sz="1700">
                <a:solidFill>
                  <a:schemeClr val="tx1">
                    <a:tint val="75000"/>
                  </a:schemeClr>
                </a:solidFill>
              </a:defRPr>
            </a:lvl2pPr>
            <a:lvl3pPr marL="775796" indent="0">
              <a:buNone/>
              <a:defRPr sz="1500">
                <a:solidFill>
                  <a:schemeClr val="tx1">
                    <a:tint val="75000"/>
                  </a:schemeClr>
                </a:solidFill>
              </a:defRPr>
            </a:lvl3pPr>
            <a:lvl4pPr marL="1163694" indent="0">
              <a:buNone/>
              <a:defRPr sz="1400">
                <a:solidFill>
                  <a:schemeClr val="tx1">
                    <a:tint val="75000"/>
                  </a:schemeClr>
                </a:solidFill>
              </a:defRPr>
            </a:lvl4pPr>
            <a:lvl5pPr marL="1551591" indent="0">
              <a:buNone/>
              <a:defRPr sz="1400">
                <a:solidFill>
                  <a:schemeClr val="tx1">
                    <a:tint val="75000"/>
                  </a:schemeClr>
                </a:solidFill>
              </a:defRPr>
            </a:lvl5pPr>
            <a:lvl6pPr marL="1939489" indent="0">
              <a:buNone/>
              <a:defRPr sz="1400">
                <a:solidFill>
                  <a:schemeClr val="tx1">
                    <a:tint val="75000"/>
                  </a:schemeClr>
                </a:solidFill>
              </a:defRPr>
            </a:lvl6pPr>
            <a:lvl7pPr marL="2327387" indent="0">
              <a:buNone/>
              <a:defRPr sz="1400">
                <a:solidFill>
                  <a:schemeClr val="tx1">
                    <a:tint val="75000"/>
                  </a:schemeClr>
                </a:solidFill>
              </a:defRPr>
            </a:lvl7pPr>
            <a:lvl8pPr marL="2715285" indent="0">
              <a:buNone/>
              <a:defRPr sz="1400">
                <a:solidFill>
                  <a:schemeClr val="tx1">
                    <a:tint val="75000"/>
                  </a:schemeClr>
                </a:solidFill>
              </a:defRPr>
            </a:lvl8pPr>
            <a:lvl9pPr marL="310318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CD0005-0032-4B32-B7D1-2B5D81DDFF96}" type="datetimeFigureOut">
              <a:rPr lang="vi-VN" smtClean="0"/>
              <a:t>10/08/2021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369746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22948" y="1582208"/>
            <a:ext cx="4469130" cy="37711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23523" y="1582208"/>
            <a:ext cx="4469130" cy="37711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CD0005-0032-4B32-B7D1-2B5D81DDFF96}" type="datetimeFigureOut">
              <a:rPr lang="vi-VN" smtClean="0"/>
              <a:t>10/08/2021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121355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4317" y="316443"/>
            <a:ext cx="9069705" cy="114882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24318" y="1457008"/>
            <a:ext cx="4448592" cy="714057"/>
          </a:xfrm>
        </p:spPr>
        <p:txBody>
          <a:bodyPr anchor="b"/>
          <a:lstStyle>
            <a:lvl1pPr marL="0" indent="0">
              <a:buNone/>
              <a:defRPr sz="2000" b="1"/>
            </a:lvl1pPr>
            <a:lvl2pPr marL="387898" indent="0">
              <a:buNone/>
              <a:defRPr sz="1700" b="1"/>
            </a:lvl2pPr>
            <a:lvl3pPr marL="775796" indent="0">
              <a:buNone/>
              <a:defRPr sz="1500" b="1"/>
            </a:lvl3pPr>
            <a:lvl4pPr marL="1163694" indent="0">
              <a:buNone/>
              <a:defRPr sz="1400" b="1"/>
            </a:lvl4pPr>
            <a:lvl5pPr marL="1551591" indent="0">
              <a:buNone/>
              <a:defRPr sz="1400" b="1"/>
            </a:lvl5pPr>
            <a:lvl6pPr marL="1939489" indent="0">
              <a:buNone/>
              <a:defRPr sz="1400" b="1"/>
            </a:lvl6pPr>
            <a:lvl7pPr marL="2327387" indent="0">
              <a:buNone/>
              <a:defRPr sz="1400" b="1"/>
            </a:lvl7pPr>
            <a:lvl8pPr marL="2715285" indent="0">
              <a:buNone/>
              <a:defRPr sz="1400" b="1"/>
            </a:lvl8pPr>
            <a:lvl9pPr marL="3103183" indent="0">
              <a:buNone/>
              <a:defRPr sz="1400" b="1"/>
            </a:lvl9pPr>
          </a:lstStyle>
          <a:p>
            <a:pPr lvl="0"/>
            <a:r>
              <a:rPr lang="en-US" smtClean="0"/>
              <a:t>Edit Master text styles</a:t>
            </a:r>
          </a:p>
        </p:txBody>
      </p:sp>
      <p:sp>
        <p:nvSpPr>
          <p:cNvPr id="4" name="Content Placeholder 3"/>
          <p:cNvSpPr>
            <a:spLocks noGrp="1"/>
          </p:cNvSpPr>
          <p:nvPr>
            <p:ph sz="half" idx="2"/>
          </p:nvPr>
        </p:nvSpPr>
        <p:spPr>
          <a:xfrm>
            <a:off x="724318" y="2171066"/>
            <a:ext cx="4448592" cy="319330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23522" y="1457008"/>
            <a:ext cx="4470500" cy="714057"/>
          </a:xfrm>
        </p:spPr>
        <p:txBody>
          <a:bodyPr anchor="b"/>
          <a:lstStyle>
            <a:lvl1pPr marL="0" indent="0">
              <a:buNone/>
              <a:defRPr sz="2000" b="1"/>
            </a:lvl1pPr>
            <a:lvl2pPr marL="387898" indent="0">
              <a:buNone/>
              <a:defRPr sz="1700" b="1"/>
            </a:lvl2pPr>
            <a:lvl3pPr marL="775796" indent="0">
              <a:buNone/>
              <a:defRPr sz="1500" b="1"/>
            </a:lvl3pPr>
            <a:lvl4pPr marL="1163694" indent="0">
              <a:buNone/>
              <a:defRPr sz="1400" b="1"/>
            </a:lvl4pPr>
            <a:lvl5pPr marL="1551591" indent="0">
              <a:buNone/>
              <a:defRPr sz="1400" b="1"/>
            </a:lvl5pPr>
            <a:lvl6pPr marL="1939489" indent="0">
              <a:buNone/>
              <a:defRPr sz="1400" b="1"/>
            </a:lvl6pPr>
            <a:lvl7pPr marL="2327387" indent="0">
              <a:buNone/>
              <a:defRPr sz="1400" b="1"/>
            </a:lvl7pPr>
            <a:lvl8pPr marL="2715285" indent="0">
              <a:buNone/>
              <a:defRPr sz="1400" b="1"/>
            </a:lvl8pPr>
            <a:lvl9pPr marL="3103183" indent="0">
              <a:buNone/>
              <a:defRPr sz="1400" b="1"/>
            </a:lvl9pPr>
          </a:lstStyle>
          <a:p>
            <a:pPr lvl="0"/>
            <a:r>
              <a:rPr lang="en-US" smtClean="0"/>
              <a:t>Edit Master text styles</a:t>
            </a:r>
          </a:p>
        </p:txBody>
      </p:sp>
      <p:sp>
        <p:nvSpPr>
          <p:cNvPr id="6" name="Content Placeholder 5"/>
          <p:cNvSpPr>
            <a:spLocks noGrp="1"/>
          </p:cNvSpPr>
          <p:nvPr>
            <p:ph sz="quarter" idx="4"/>
          </p:nvPr>
        </p:nvSpPr>
        <p:spPr>
          <a:xfrm>
            <a:off x="5323522" y="2171066"/>
            <a:ext cx="4470500" cy="319330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CD0005-0032-4B32-B7D1-2B5D81DDFF96}" type="datetimeFigureOut">
              <a:rPr lang="vi-VN" smtClean="0"/>
              <a:t>10/08/2021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251135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CD0005-0032-4B32-B7D1-2B5D81DDFF96}" type="datetimeFigureOut">
              <a:rPr lang="vi-VN" smtClean="0"/>
              <a:t>10/08/2021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99951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D0005-0032-4B32-B7D1-2B5D81DDFF96}" type="datetimeFigureOut">
              <a:rPr lang="vi-VN" smtClean="0"/>
              <a:t>10/08/2021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16505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4318" y="396241"/>
            <a:ext cx="3391554" cy="1386840"/>
          </a:xfrm>
        </p:spPr>
        <p:txBody>
          <a:bodyPr anchor="b"/>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a:xfrm>
            <a:off x="4470500" y="855769"/>
            <a:ext cx="5323523" cy="4223809"/>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4318" y="1783080"/>
            <a:ext cx="3391554" cy="3303376"/>
          </a:xfrm>
        </p:spPr>
        <p:txBody>
          <a:bodyPr/>
          <a:lstStyle>
            <a:lvl1pPr marL="0" indent="0">
              <a:buNone/>
              <a:defRPr sz="1400"/>
            </a:lvl1pPr>
            <a:lvl2pPr marL="387898" indent="0">
              <a:buNone/>
              <a:defRPr sz="1200"/>
            </a:lvl2pPr>
            <a:lvl3pPr marL="775796" indent="0">
              <a:buNone/>
              <a:defRPr sz="1000"/>
            </a:lvl3pPr>
            <a:lvl4pPr marL="1163694" indent="0">
              <a:buNone/>
              <a:defRPr sz="800"/>
            </a:lvl4pPr>
            <a:lvl5pPr marL="1551591" indent="0">
              <a:buNone/>
              <a:defRPr sz="800"/>
            </a:lvl5pPr>
            <a:lvl6pPr marL="1939489" indent="0">
              <a:buNone/>
              <a:defRPr sz="800"/>
            </a:lvl6pPr>
            <a:lvl7pPr marL="2327387" indent="0">
              <a:buNone/>
              <a:defRPr sz="800"/>
            </a:lvl7pPr>
            <a:lvl8pPr marL="2715285" indent="0">
              <a:buNone/>
              <a:defRPr sz="800"/>
            </a:lvl8pPr>
            <a:lvl9pPr marL="3103183"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AECD0005-0032-4B32-B7D1-2B5D81DDFF96}" type="datetimeFigureOut">
              <a:rPr lang="vi-VN" smtClean="0"/>
              <a:t>10/08/2021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104759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4318" y="396241"/>
            <a:ext cx="3391554" cy="1386840"/>
          </a:xfrm>
        </p:spPr>
        <p:txBody>
          <a:bodyPr anchor="b"/>
          <a:lstStyle>
            <a:lvl1pPr>
              <a:defRPr sz="27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0500" y="855769"/>
            <a:ext cx="5323523" cy="4223809"/>
          </a:xfrm>
        </p:spPr>
        <p:txBody>
          <a:bodyPr anchor="t"/>
          <a:lstStyle>
            <a:lvl1pPr marL="0" indent="0">
              <a:buNone/>
              <a:defRPr sz="2700"/>
            </a:lvl1pPr>
            <a:lvl2pPr marL="387898" indent="0">
              <a:buNone/>
              <a:defRPr sz="2400"/>
            </a:lvl2pPr>
            <a:lvl3pPr marL="775796" indent="0">
              <a:buNone/>
              <a:defRPr sz="2000"/>
            </a:lvl3pPr>
            <a:lvl4pPr marL="1163694" indent="0">
              <a:buNone/>
              <a:defRPr sz="1700"/>
            </a:lvl4pPr>
            <a:lvl5pPr marL="1551591" indent="0">
              <a:buNone/>
              <a:defRPr sz="1700"/>
            </a:lvl5pPr>
            <a:lvl6pPr marL="1939489" indent="0">
              <a:buNone/>
              <a:defRPr sz="1700"/>
            </a:lvl6pPr>
            <a:lvl7pPr marL="2327387" indent="0">
              <a:buNone/>
              <a:defRPr sz="1700"/>
            </a:lvl7pPr>
            <a:lvl8pPr marL="2715285" indent="0">
              <a:buNone/>
              <a:defRPr sz="1700"/>
            </a:lvl8pPr>
            <a:lvl9pPr marL="3103183"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724318" y="1783080"/>
            <a:ext cx="3391554" cy="3303376"/>
          </a:xfrm>
        </p:spPr>
        <p:txBody>
          <a:bodyPr/>
          <a:lstStyle>
            <a:lvl1pPr marL="0" indent="0">
              <a:buNone/>
              <a:defRPr sz="1400"/>
            </a:lvl1pPr>
            <a:lvl2pPr marL="387898" indent="0">
              <a:buNone/>
              <a:defRPr sz="1200"/>
            </a:lvl2pPr>
            <a:lvl3pPr marL="775796" indent="0">
              <a:buNone/>
              <a:defRPr sz="1000"/>
            </a:lvl3pPr>
            <a:lvl4pPr marL="1163694" indent="0">
              <a:buNone/>
              <a:defRPr sz="800"/>
            </a:lvl4pPr>
            <a:lvl5pPr marL="1551591" indent="0">
              <a:buNone/>
              <a:defRPr sz="800"/>
            </a:lvl5pPr>
            <a:lvl6pPr marL="1939489" indent="0">
              <a:buNone/>
              <a:defRPr sz="800"/>
            </a:lvl6pPr>
            <a:lvl7pPr marL="2327387" indent="0">
              <a:buNone/>
              <a:defRPr sz="800"/>
            </a:lvl7pPr>
            <a:lvl8pPr marL="2715285" indent="0">
              <a:buNone/>
              <a:defRPr sz="800"/>
            </a:lvl8pPr>
            <a:lvl9pPr marL="3103183"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AECD0005-0032-4B32-B7D1-2B5D81DDFF96}" type="datetimeFigureOut">
              <a:rPr lang="vi-VN" smtClean="0"/>
              <a:t>10/08/2021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C2C24B-5263-40C8-9589-CAA1762846B5}" type="slidenum">
              <a:rPr lang="vi-VN" smtClean="0"/>
              <a:t>‹#›</a:t>
            </a:fld>
            <a:endParaRPr lang="vi-VN"/>
          </a:p>
        </p:txBody>
      </p:sp>
    </p:spTree>
    <p:extLst>
      <p:ext uri="{BB962C8B-B14F-4D97-AF65-F5344CB8AC3E}">
        <p14:creationId xmlns:p14="http://schemas.microsoft.com/office/powerpoint/2010/main" val="68904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948" y="316443"/>
            <a:ext cx="9069705" cy="1148821"/>
          </a:xfrm>
          <a:prstGeom prst="rect">
            <a:avLst/>
          </a:prstGeom>
        </p:spPr>
        <p:txBody>
          <a:bodyPr vert="horz" lIns="79626" tIns="39813" rIns="79626" bIns="39813"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2948" y="1582208"/>
            <a:ext cx="9069705" cy="3771160"/>
          </a:xfrm>
          <a:prstGeom prst="rect">
            <a:avLst/>
          </a:prstGeom>
        </p:spPr>
        <p:txBody>
          <a:bodyPr vert="horz" lIns="79626" tIns="39813" rIns="79626" bIns="39813"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2947" y="5508837"/>
            <a:ext cx="2366010" cy="316442"/>
          </a:xfrm>
          <a:prstGeom prst="rect">
            <a:avLst/>
          </a:prstGeom>
        </p:spPr>
        <p:txBody>
          <a:bodyPr vert="horz" lIns="79626" tIns="39813" rIns="79626" bIns="39813" rtlCol="0" anchor="ctr"/>
          <a:lstStyle>
            <a:lvl1pPr algn="l">
              <a:defRPr sz="1000">
                <a:solidFill>
                  <a:schemeClr val="tx1">
                    <a:tint val="75000"/>
                  </a:schemeClr>
                </a:solidFill>
              </a:defRPr>
            </a:lvl1pPr>
          </a:lstStyle>
          <a:p>
            <a:fld id="{AECD0005-0032-4B32-B7D1-2B5D81DDFF96}" type="datetimeFigureOut">
              <a:rPr lang="vi-VN" smtClean="0"/>
              <a:t>10/08/2021</a:t>
            </a:fld>
            <a:endParaRPr lang="vi-VN"/>
          </a:p>
        </p:txBody>
      </p:sp>
      <p:sp>
        <p:nvSpPr>
          <p:cNvPr id="5" name="Footer Placeholder 4"/>
          <p:cNvSpPr>
            <a:spLocks noGrp="1"/>
          </p:cNvSpPr>
          <p:nvPr>
            <p:ph type="ftr" sz="quarter" idx="3"/>
          </p:nvPr>
        </p:nvSpPr>
        <p:spPr>
          <a:xfrm>
            <a:off x="3483293" y="5508837"/>
            <a:ext cx="3549015" cy="316442"/>
          </a:xfrm>
          <a:prstGeom prst="rect">
            <a:avLst/>
          </a:prstGeom>
        </p:spPr>
        <p:txBody>
          <a:bodyPr vert="horz" lIns="79626" tIns="39813" rIns="79626" bIns="39813" rtlCol="0" anchor="ctr"/>
          <a:lstStyle>
            <a:lvl1pPr algn="ctr">
              <a:defRPr sz="10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7426643" y="5508837"/>
            <a:ext cx="2366010" cy="316442"/>
          </a:xfrm>
          <a:prstGeom prst="rect">
            <a:avLst/>
          </a:prstGeom>
        </p:spPr>
        <p:txBody>
          <a:bodyPr vert="horz" lIns="79626" tIns="39813" rIns="79626" bIns="39813" rtlCol="0" anchor="ctr"/>
          <a:lstStyle>
            <a:lvl1pPr algn="r">
              <a:defRPr sz="1000">
                <a:solidFill>
                  <a:schemeClr val="tx1">
                    <a:tint val="75000"/>
                  </a:schemeClr>
                </a:solidFill>
              </a:defRPr>
            </a:lvl1pPr>
          </a:lstStyle>
          <a:p>
            <a:fld id="{F6C2C24B-5263-40C8-9589-CAA1762846B5}" type="slidenum">
              <a:rPr lang="vi-VN" smtClean="0"/>
              <a:t>‹#›</a:t>
            </a:fld>
            <a:endParaRPr lang="vi-VN"/>
          </a:p>
        </p:txBody>
      </p:sp>
    </p:spTree>
    <p:extLst>
      <p:ext uri="{BB962C8B-B14F-4D97-AF65-F5344CB8AC3E}">
        <p14:creationId xmlns:p14="http://schemas.microsoft.com/office/powerpoint/2010/main" val="19568546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5796" rtl="0" eaLnBrk="1" latinLnBrk="0" hangingPunct="1">
        <a:lnSpc>
          <a:spcPct val="90000"/>
        </a:lnSpc>
        <a:spcBef>
          <a:spcPct val="0"/>
        </a:spcBef>
        <a:buNone/>
        <a:defRPr sz="3700" kern="1200">
          <a:solidFill>
            <a:schemeClr val="tx1"/>
          </a:solidFill>
          <a:latin typeface="+mj-lt"/>
          <a:ea typeface="+mj-ea"/>
          <a:cs typeface="+mj-cs"/>
        </a:defRPr>
      </a:lvl1pPr>
    </p:titleStyle>
    <p:body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75796" rtl="0" eaLnBrk="1" latinLnBrk="0" hangingPunct="1">
        <a:defRPr sz="1500" kern="1200">
          <a:solidFill>
            <a:schemeClr val="tx1"/>
          </a:solidFill>
          <a:latin typeface="+mn-lt"/>
          <a:ea typeface="+mn-ea"/>
          <a:cs typeface="+mn-cs"/>
        </a:defRPr>
      </a:lvl1pPr>
      <a:lvl2pPr marL="387898" algn="l" defTabSz="775796" rtl="0" eaLnBrk="1" latinLnBrk="0" hangingPunct="1">
        <a:defRPr sz="1500" kern="1200">
          <a:solidFill>
            <a:schemeClr val="tx1"/>
          </a:solidFill>
          <a:latin typeface="+mn-lt"/>
          <a:ea typeface="+mn-ea"/>
          <a:cs typeface="+mn-cs"/>
        </a:defRPr>
      </a:lvl2pPr>
      <a:lvl3pPr marL="775796" algn="l" defTabSz="775796" rtl="0" eaLnBrk="1" latinLnBrk="0" hangingPunct="1">
        <a:defRPr sz="1500" kern="1200">
          <a:solidFill>
            <a:schemeClr val="tx1"/>
          </a:solidFill>
          <a:latin typeface="+mn-lt"/>
          <a:ea typeface="+mn-ea"/>
          <a:cs typeface="+mn-cs"/>
        </a:defRPr>
      </a:lvl3pPr>
      <a:lvl4pPr marL="1163694" algn="l" defTabSz="775796" rtl="0" eaLnBrk="1" latinLnBrk="0" hangingPunct="1">
        <a:defRPr sz="1500" kern="1200">
          <a:solidFill>
            <a:schemeClr val="tx1"/>
          </a:solidFill>
          <a:latin typeface="+mn-lt"/>
          <a:ea typeface="+mn-ea"/>
          <a:cs typeface="+mn-cs"/>
        </a:defRPr>
      </a:lvl4pPr>
      <a:lvl5pPr marL="1551591" algn="l" defTabSz="775796" rtl="0" eaLnBrk="1" latinLnBrk="0" hangingPunct="1">
        <a:defRPr sz="1500" kern="1200">
          <a:solidFill>
            <a:schemeClr val="tx1"/>
          </a:solidFill>
          <a:latin typeface="+mn-lt"/>
          <a:ea typeface="+mn-ea"/>
          <a:cs typeface="+mn-cs"/>
        </a:defRPr>
      </a:lvl5pPr>
      <a:lvl6pPr marL="1939489" algn="l" defTabSz="775796" rtl="0" eaLnBrk="1" latinLnBrk="0" hangingPunct="1">
        <a:defRPr sz="1500" kern="1200">
          <a:solidFill>
            <a:schemeClr val="tx1"/>
          </a:solidFill>
          <a:latin typeface="+mn-lt"/>
          <a:ea typeface="+mn-ea"/>
          <a:cs typeface="+mn-cs"/>
        </a:defRPr>
      </a:lvl6pPr>
      <a:lvl7pPr marL="2327387" algn="l" defTabSz="775796" rtl="0" eaLnBrk="1" latinLnBrk="0" hangingPunct="1">
        <a:defRPr sz="1500" kern="1200">
          <a:solidFill>
            <a:schemeClr val="tx1"/>
          </a:solidFill>
          <a:latin typeface="+mn-lt"/>
          <a:ea typeface="+mn-ea"/>
          <a:cs typeface="+mn-cs"/>
        </a:defRPr>
      </a:lvl7pPr>
      <a:lvl8pPr marL="2715285" algn="l" defTabSz="775796" rtl="0" eaLnBrk="1" latinLnBrk="0" hangingPunct="1">
        <a:defRPr sz="1500" kern="1200">
          <a:solidFill>
            <a:schemeClr val="tx1"/>
          </a:solidFill>
          <a:latin typeface="+mn-lt"/>
          <a:ea typeface="+mn-ea"/>
          <a:cs typeface="+mn-cs"/>
        </a:defRPr>
      </a:lvl8pPr>
      <a:lvl9pPr marL="3103183" algn="l" defTabSz="77579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99961" y="1307185"/>
            <a:ext cx="3764546" cy="681262"/>
          </a:xfrm>
        </p:spPr>
        <p:txBody>
          <a:bodyPr>
            <a:normAutofit/>
          </a:bodyPr>
          <a:lstStyle/>
          <a:p>
            <a:pPr>
              <a:spcAft>
                <a:spcPts val="2612"/>
              </a:spcAft>
            </a:pPr>
            <a:r>
              <a:rPr 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MÔN TOÁN </a:t>
            </a:r>
            <a:r>
              <a:rPr lang="en-US" sz="3600" b="1" u="sng">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endParaRPr 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Freeform 3"/>
          <p:cNvSpPr>
            <a:spLocks noEditPoints="1"/>
          </p:cNvSpPr>
          <p:nvPr/>
        </p:nvSpPr>
        <p:spPr bwMode="auto">
          <a:xfrm>
            <a:off x="1" y="1"/>
            <a:ext cx="10515599" cy="5943599"/>
          </a:xfrm>
          <a:custGeom>
            <a:avLst/>
            <a:gdLst>
              <a:gd name="T0" fmla="*/ 278 w 5298"/>
              <a:gd name="T1" fmla="*/ 3904 h 4030"/>
              <a:gd name="T2" fmla="*/ 150 w 5298"/>
              <a:gd name="T3" fmla="*/ 3840 h 4030"/>
              <a:gd name="T4" fmla="*/ 73 w 5298"/>
              <a:gd name="T5" fmla="*/ 3985 h 4030"/>
              <a:gd name="T6" fmla="*/ 0 w 5298"/>
              <a:gd name="T7" fmla="*/ 3741 h 4030"/>
              <a:gd name="T8" fmla="*/ 128 w 5298"/>
              <a:gd name="T9" fmla="*/ 3613 h 4030"/>
              <a:gd name="T10" fmla="*/ 0 w 5298"/>
              <a:gd name="T11" fmla="*/ 3585 h 4030"/>
              <a:gd name="T12" fmla="*/ 44 w 5298"/>
              <a:gd name="T13" fmla="*/ 3365 h 4030"/>
              <a:gd name="T14" fmla="*/ 95 w 5298"/>
              <a:gd name="T15" fmla="*/ 3585 h 4030"/>
              <a:gd name="T16" fmla="*/ 381 w 5298"/>
              <a:gd name="T17" fmla="*/ 3916 h 4030"/>
              <a:gd name="T18" fmla="*/ 879 w 5298"/>
              <a:gd name="T19" fmla="*/ 4003 h 4030"/>
              <a:gd name="T20" fmla="*/ 887 w 5298"/>
              <a:gd name="T21" fmla="*/ 4030 h 4030"/>
              <a:gd name="T22" fmla="*/ 557 w 5298"/>
              <a:gd name="T23" fmla="*/ 4030 h 4030"/>
              <a:gd name="T24" fmla="*/ 498 w 5298"/>
              <a:gd name="T25" fmla="*/ 3987 h 4030"/>
              <a:gd name="T26" fmla="*/ 381 w 5298"/>
              <a:gd name="T27" fmla="*/ 4012 h 4030"/>
              <a:gd name="T28" fmla="*/ 5254 w 5298"/>
              <a:gd name="T29" fmla="*/ 4003 h 4030"/>
              <a:gd name="T30" fmla="*/ 5221 w 5298"/>
              <a:gd name="T31" fmla="*/ 3886 h 4030"/>
              <a:gd name="T32" fmla="*/ 5254 w 5298"/>
              <a:gd name="T33" fmla="*/ 3904 h 4030"/>
              <a:gd name="T34" fmla="*/ 5163 w 5298"/>
              <a:gd name="T35" fmla="*/ 3927 h 4030"/>
              <a:gd name="T36" fmla="*/ 5199 w 5298"/>
              <a:gd name="T37" fmla="*/ 3718 h 4030"/>
              <a:gd name="T38" fmla="*/ 5199 w 5298"/>
              <a:gd name="T39" fmla="*/ 3666 h 4030"/>
              <a:gd name="T40" fmla="*/ 5229 w 5298"/>
              <a:gd name="T41" fmla="*/ 3491 h 4030"/>
              <a:gd name="T42" fmla="*/ 5229 w 5298"/>
              <a:gd name="T43" fmla="*/ 3393 h 4030"/>
              <a:gd name="T44" fmla="*/ 5207 w 5298"/>
              <a:gd name="T45" fmla="*/ 3776 h 4030"/>
              <a:gd name="T46" fmla="*/ 4613 w 5298"/>
              <a:gd name="T47" fmla="*/ 3925 h 4030"/>
              <a:gd name="T48" fmla="*/ 4261 w 5298"/>
              <a:gd name="T49" fmla="*/ 3964 h 4030"/>
              <a:gd name="T50" fmla="*/ 4595 w 5298"/>
              <a:gd name="T51" fmla="*/ 3996 h 4030"/>
              <a:gd name="T52" fmla="*/ 4701 w 5298"/>
              <a:gd name="T53" fmla="*/ 4003 h 4030"/>
              <a:gd name="T54" fmla="*/ 4800 w 5298"/>
              <a:gd name="T55" fmla="*/ 4030 h 4030"/>
              <a:gd name="T56" fmla="*/ 5251 w 5298"/>
              <a:gd name="T57" fmla="*/ 3776 h 4030"/>
              <a:gd name="T58" fmla="*/ 5247 w 5298"/>
              <a:gd name="T59" fmla="*/ 688 h 4030"/>
              <a:gd name="T60" fmla="*/ 242 w 5298"/>
              <a:gd name="T61" fmla="*/ 144 h 4030"/>
              <a:gd name="T62" fmla="*/ 77 w 5298"/>
              <a:gd name="T63" fmla="*/ 211 h 4030"/>
              <a:gd name="T64" fmla="*/ 176 w 5298"/>
              <a:gd name="T65" fmla="*/ 84 h 4030"/>
              <a:gd name="T66" fmla="*/ 47 w 5298"/>
              <a:gd name="T67" fmla="*/ 254 h 4030"/>
              <a:gd name="T68" fmla="*/ 44 w 5298"/>
              <a:gd name="T69" fmla="*/ 323 h 4030"/>
              <a:gd name="T70" fmla="*/ 0 w 5298"/>
              <a:gd name="T71" fmla="*/ 385 h 4030"/>
              <a:gd name="T72" fmla="*/ 0 w 5298"/>
              <a:gd name="T73" fmla="*/ 566 h 4030"/>
              <a:gd name="T74" fmla="*/ 113 w 5298"/>
              <a:gd name="T75" fmla="*/ 566 h 4030"/>
              <a:gd name="T76" fmla="*/ 242 w 5298"/>
              <a:gd name="T77" fmla="*/ 167 h 4030"/>
              <a:gd name="T78" fmla="*/ 703 w 5298"/>
              <a:gd name="T79" fmla="*/ 59 h 4030"/>
              <a:gd name="T80" fmla="*/ 1037 w 5298"/>
              <a:gd name="T81" fmla="*/ 0 h 4030"/>
              <a:gd name="T82" fmla="*/ 652 w 5298"/>
              <a:gd name="T83" fmla="*/ 0 h 4030"/>
              <a:gd name="T84" fmla="*/ 447 w 5298"/>
              <a:gd name="T85" fmla="*/ 80 h 4030"/>
              <a:gd name="T86" fmla="*/ 403 w 5298"/>
              <a:gd name="T87" fmla="*/ 0 h 4030"/>
              <a:gd name="T88" fmla="*/ 242 w 5298"/>
              <a:gd name="T89" fmla="*/ 103 h 4030"/>
              <a:gd name="T90" fmla="*/ 5042 w 5298"/>
              <a:gd name="T91" fmla="*/ 48 h 4030"/>
              <a:gd name="T92" fmla="*/ 5097 w 5298"/>
              <a:gd name="T93" fmla="*/ 167 h 4030"/>
              <a:gd name="T94" fmla="*/ 5196 w 5298"/>
              <a:gd name="T95" fmla="*/ 84 h 4030"/>
              <a:gd name="T96" fmla="*/ 5298 w 5298"/>
              <a:gd name="T97" fmla="*/ 348 h 4030"/>
              <a:gd name="T98" fmla="*/ 5229 w 5298"/>
              <a:gd name="T99" fmla="*/ 392 h 4030"/>
              <a:gd name="T100" fmla="*/ 5298 w 5298"/>
              <a:gd name="T101" fmla="*/ 456 h 4030"/>
              <a:gd name="T102" fmla="*/ 5185 w 5298"/>
              <a:gd name="T103" fmla="*/ 665 h 4030"/>
              <a:gd name="T104" fmla="*/ 5130 w 5298"/>
              <a:gd name="T105" fmla="*/ 270 h 4030"/>
              <a:gd name="T106" fmla="*/ 4895 w 5298"/>
              <a:gd name="T107" fmla="*/ 59 h 4030"/>
              <a:gd name="T108" fmla="*/ 4375 w 5298"/>
              <a:gd name="T109" fmla="*/ 43 h 4030"/>
              <a:gd name="T110" fmla="*/ 4554 w 5298"/>
              <a:gd name="T111" fmla="*/ 43 h 4030"/>
              <a:gd name="T112" fmla="*/ 4683 w 5298"/>
              <a:gd name="T113" fmla="*/ 61 h 4030"/>
              <a:gd name="T114" fmla="*/ 4767 w 5298"/>
              <a:gd name="T115" fmla="*/ 61 h 4030"/>
              <a:gd name="T116" fmla="*/ 5298 w 5298"/>
              <a:gd name="T117" fmla="*/ 18 h 40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98"/>
              <a:gd name="T178" fmla="*/ 0 h 4030"/>
              <a:gd name="T179" fmla="*/ 5298 w 5298"/>
              <a:gd name="T180" fmla="*/ 4030 h 403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98" h="4030">
                <a:moveTo>
                  <a:pt x="1062" y="3998"/>
                </a:moveTo>
                <a:lnTo>
                  <a:pt x="4236" y="3998"/>
                </a:lnTo>
                <a:lnTo>
                  <a:pt x="4236" y="4030"/>
                </a:lnTo>
                <a:lnTo>
                  <a:pt x="1062" y="4030"/>
                </a:lnTo>
                <a:lnTo>
                  <a:pt x="1062" y="3998"/>
                </a:lnTo>
                <a:close/>
                <a:moveTo>
                  <a:pt x="44" y="4003"/>
                </a:moveTo>
                <a:lnTo>
                  <a:pt x="337" y="4003"/>
                </a:lnTo>
                <a:lnTo>
                  <a:pt x="337" y="3886"/>
                </a:lnTo>
                <a:lnTo>
                  <a:pt x="242" y="3886"/>
                </a:lnTo>
                <a:lnTo>
                  <a:pt x="242" y="3904"/>
                </a:lnTo>
                <a:lnTo>
                  <a:pt x="278" y="3904"/>
                </a:lnTo>
                <a:lnTo>
                  <a:pt x="308" y="3904"/>
                </a:lnTo>
                <a:lnTo>
                  <a:pt x="308" y="3982"/>
                </a:lnTo>
                <a:lnTo>
                  <a:pt x="256" y="3982"/>
                </a:lnTo>
                <a:lnTo>
                  <a:pt x="201" y="3982"/>
                </a:lnTo>
                <a:lnTo>
                  <a:pt x="201" y="3886"/>
                </a:lnTo>
                <a:lnTo>
                  <a:pt x="77" y="3886"/>
                </a:lnTo>
                <a:lnTo>
                  <a:pt x="77" y="3852"/>
                </a:lnTo>
                <a:lnTo>
                  <a:pt x="77" y="3819"/>
                </a:lnTo>
                <a:lnTo>
                  <a:pt x="113" y="3819"/>
                </a:lnTo>
                <a:lnTo>
                  <a:pt x="150" y="3819"/>
                </a:lnTo>
                <a:lnTo>
                  <a:pt x="150" y="3840"/>
                </a:lnTo>
                <a:lnTo>
                  <a:pt x="110" y="3840"/>
                </a:lnTo>
                <a:lnTo>
                  <a:pt x="110" y="3863"/>
                </a:lnTo>
                <a:lnTo>
                  <a:pt x="201" y="3863"/>
                </a:lnTo>
                <a:lnTo>
                  <a:pt x="201" y="3801"/>
                </a:lnTo>
                <a:lnTo>
                  <a:pt x="44" y="3801"/>
                </a:lnTo>
                <a:lnTo>
                  <a:pt x="44" y="3904"/>
                </a:lnTo>
                <a:lnTo>
                  <a:pt x="176" y="3904"/>
                </a:lnTo>
                <a:lnTo>
                  <a:pt x="176" y="3925"/>
                </a:lnTo>
                <a:lnTo>
                  <a:pt x="176" y="3946"/>
                </a:lnTo>
                <a:lnTo>
                  <a:pt x="176" y="3964"/>
                </a:lnTo>
                <a:lnTo>
                  <a:pt x="176" y="3985"/>
                </a:lnTo>
                <a:lnTo>
                  <a:pt x="73" y="3985"/>
                </a:lnTo>
                <a:lnTo>
                  <a:pt x="73" y="3964"/>
                </a:lnTo>
                <a:lnTo>
                  <a:pt x="73" y="3946"/>
                </a:lnTo>
                <a:lnTo>
                  <a:pt x="102" y="3946"/>
                </a:lnTo>
                <a:lnTo>
                  <a:pt x="102" y="3964"/>
                </a:lnTo>
                <a:lnTo>
                  <a:pt x="135" y="3964"/>
                </a:lnTo>
                <a:lnTo>
                  <a:pt x="135" y="3927"/>
                </a:lnTo>
                <a:lnTo>
                  <a:pt x="44" y="3927"/>
                </a:lnTo>
                <a:lnTo>
                  <a:pt x="44" y="4003"/>
                </a:lnTo>
                <a:close/>
                <a:moveTo>
                  <a:pt x="47" y="3776"/>
                </a:moveTo>
                <a:lnTo>
                  <a:pt x="47" y="3760"/>
                </a:lnTo>
                <a:lnTo>
                  <a:pt x="0" y="3760"/>
                </a:lnTo>
                <a:lnTo>
                  <a:pt x="0" y="3741"/>
                </a:lnTo>
                <a:lnTo>
                  <a:pt x="0" y="3721"/>
                </a:lnTo>
                <a:lnTo>
                  <a:pt x="0" y="3700"/>
                </a:lnTo>
                <a:lnTo>
                  <a:pt x="0" y="3682"/>
                </a:lnTo>
                <a:lnTo>
                  <a:pt x="51" y="3682"/>
                </a:lnTo>
                <a:lnTo>
                  <a:pt x="99" y="3682"/>
                </a:lnTo>
                <a:lnTo>
                  <a:pt x="99" y="3718"/>
                </a:lnTo>
                <a:lnTo>
                  <a:pt x="69" y="3718"/>
                </a:lnTo>
                <a:lnTo>
                  <a:pt x="69" y="3707"/>
                </a:lnTo>
                <a:lnTo>
                  <a:pt x="44" y="3707"/>
                </a:lnTo>
                <a:lnTo>
                  <a:pt x="44" y="3735"/>
                </a:lnTo>
                <a:lnTo>
                  <a:pt x="128" y="3735"/>
                </a:lnTo>
                <a:lnTo>
                  <a:pt x="128" y="3613"/>
                </a:lnTo>
                <a:lnTo>
                  <a:pt x="44" y="3613"/>
                </a:lnTo>
                <a:lnTo>
                  <a:pt x="44" y="3638"/>
                </a:lnTo>
                <a:lnTo>
                  <a:pt x="69" y="3638"/>
                </a:lnTo>
                <a:lnTo>
                  <a:pt x="69" y="3629"/>
                </a:lnTo>
                <a:lnTo>
                  <a:pt x="99" y="3629"/>
                </a:lnTo>
                <a:lnTo>
                  <a:pt x="99" y="3666"/>
                </a:lnTo>
                <a:lnTo>
                  <a:pt x="51" y="3666"/>
                </a:lnTo>
                <a:lnTo>
                  <a:pt x="0" y="3666"/>
                </a:lnTo>
                <a:lnTo>
                  <a:pt x="0" y="3645"/>
                </a:lnTo>
                <a:lnTo>
                  <a:pt x="0" y="3624"/>
                </a:lnTo>
                <a:lnTo>
                  <a:pt x="0" y="3606"/>
                </a:lnTo>
                <a:lnTo>
                  <a:pt x="0" y="3585"/>
                </a:lnTo>
                <a:lnTo>
                  <a:pt x="55" y="3585"/>
                </a:lnTo>
                <a:lnTo>
                  <a:pt x="55" y="3574"/>
                </a:lnTo>
                <a:lnTo>
                  <a:pt x="0" y="3574"/>
                </a:lnTo>
                <a:lnTo>
                  <a:pt x="0" y="3549"/>
                </a:lnTo>
                <a:lnTo>
                  <a:pt x="69" y="3549"/>
                </a:lnTo>
                <a:lnTo>
                  <a:pt x="69" y="3491"/>
                </a:lnTo>
                <a:lnTo>
                  <a:pt x="44" y="3491"/>
                </a:lnTo>
                <a:lnTo>
                  <a:pt x="0" y="3491"/>
                </a:lnTo>
                <a:lnTo>
                  <a:pt x="0" y="3464"/>
                </a:lnTo>
                <a:lnTo>
                  <a:pt x="0" y="3393"/>
                </a:lnTo>
                <a:lnTo>
                  <a:pt x="0" y="3365"/>
                </a:lnTo>
                <a:lnTo>
                  <a:pt x="44" y="3365"/>
                </a:lnTo>
                <a:lnTo>
                  <a:pt x="69" y="3365"/>
                </a:lnTo>
                <a:lnTo>
                  <a:pt x="106" y="3365"/>
                </a:lnTo>
                <a:lnTo>
                  <a:pt x="113" y="3365"/>
                </a:lnTo>
                <a:lnTo>
                  <a:pt x="113" y="3439"/>
                </a:lnTo>
                <a:lnTo>
                  <a:pt x="69" y="3439"/>
                </a:lnTo>
                <a:lnTo>
                  <a:pt x="69" y="3393"/>
                </a:lnTo>
                <a:lnTo>
                  <a:pt x="44" y="3393"/>
                </a:lnTo>
                <a:lnTo>
                  <a:pt x="44" y="3464"/>
                </a:lnTo>
                <a:lnTo>
                  <a:pt x="113" y="3464"/>
                </a:lnTo>
                <a:lnTo>
                  <a:pt x="113" y="3574"/>
                </a:lnTo>
                <a:lnTo>
                  <a:pt x="95" y="3574"/>
                </a:lnTo>
                <a:lnTo>
                  <a:pt x="95" y="3585"/>
                </a:lnTo>
                <a:lnTo>
                  <a:pt x="132" y="3585"/>
                </a:lnTo>
                <a:lnTo>
                  <a:pt x="168" y="3585"/>
                </a:lnTo>
                <a:lnTo>
                  <a:pt x="168" y="3760"/>
                </a:lnTo>
                <a:lnTo>
                  <a:pt x="132" y="3760"/>
                </a:lnTo>
                <a:lnTo>
                  <a:pt x="91" y="3760"/>
                </a:lnTo>
                <a:lnTo>
                  <a:pt x="91" y="3776"/>
                </a:lnTo>
                <a:lnTo>
                  <a:pt x="242" y="3776"/>
                </a:lnTo>
                <a:lnTo>
                  <a:pt x="242" y="3801"/>
                </a:lnTo>
                <a:lnTo>
                  <a:pt x="242" y="3863"/>
                </a:lnTo>
                <a:lnTo>
                  <a:pt x="381" y="3863"/>
                </a:lnTo>
                <a:lnTo>
                  <a:pt x="381" y="3891"/>
                </a:lnTo>
                <a:lnTo>
                  <a:pt x="381" y="3916"/>
                </a:lnTo>
                <a:lnTo>
                  <a:pt x="381" y="3943"/>
                </a:lnTo>
                <a:lnTo>
                  <a:pt x="381" y="3971"/>
                </a:lnTo>
                <a:lnTo>
                  <a:pt x="403" y="3971"/>
                </a:lnTo>
                <a:lnTo>
                  <a:pt x="403" y="3948"/>
                </a:lnTo>
                <a:lnTo>
                  <a:pt x="403" y="3925"/>
                </a:lnTo>
                <a:lnTo>
                  <a:pt x="685" y="3925"/>
                </a:lnTo>
                <a:lnTo>
                  <a:pt x="685" y="3948"/>
                </a:lnTo>
                <a:lnTo>
                  <a:pt x="685" y="3971"/>
                </a:lnTo>
                <a:lnTo>
                  <a:pt x="703" y="3971"/>
                </a:lnTo>
                <a:lnTo>
                  <a:pt x="703" y="3959"/>
                </a:lnTo>
                <a:lnTo>
                  <a:pt x="879" y="3959"/>
                </a:lnTo>
                <a:lnTo>
                  <a:pt x="879" y="4003"/>
                </a:lnTo>
                <a:lnTo>
                  <a:pt x="993" y="4003"/>
                </a:lnTo>
                <a:lnTo>
                  <a:pt x="993" y="3987"/>
                </a:lnTo>
                <a:lnTo>
                  <a:pt x="923" y="3987"/>
                </a:lnTo>
                <a:lnTo>
                  <a:pt x="923" y="3959"/>
                </a:lnTo>
                <a:lnTo>
                  <a:pt x="1037" y="3959"/>
                </a:lnTo>
                <a:lnTo>
                  <a:pt x="1037" y="3964"/>
                </a:lnTo>
                <a:lnTo>
                  <a:pt x="1037" y="3987"/>
                </a:lnTo>
                <a:lnTo>
                  <a:pt x="1037" y="4003"/>
                </a:lnTo>
                <a:lnTo>
                  <a:pt x="1037" y="4030"/>
                </a:lnTo>
                <a:lnTo>
                  <a:pt x="985" y="4030"/>
                </a:lnTo>
                <a:lnTo>
                  <a:pt x="938" y="4030"/>
                </a:lnTo>
                <a:lnTo>
                  <a:pt x="887" y="4030"/>
                </a:lnTo>
                <a:lnTo>
                  <a:pt x="835" y="4030"/>
                </a:lnTo>
                <a:lnTo>
                  <a:pt x="835" y="3987"/>
                </a:lnTo>
                <a:lnTo>
                  <a:pt x="744" y="3987"/>
                </a:lnTo>
                <a:lnTo>
                  <a:pt x="744" y="4030"/>
                </a:lnTo>
                <a:lnTo>
                  <a:pt x="703" y="4030"/>
                </a:lnTo>
                <a:lnTo>
                  <a:pt x="703" y="3996"/>
                </a:lnTo>
                <a:lnTo>
                  <a:pt x="685" y="3996"/>
                </a:lnTo>
                <a:lnTo>
                  <a:pt x="685" y="4030"/>
                </a:lnTo>
                <a:lnTo>
                  <a:pt x="652" y="4030"/>
                </a:lnTo>
                <a:lnTo>
                  <a:pt x="619" y="4030"/>
                </a:lnTo>
                <a:lnTo>
                  <a:pt x="590" y="4030"/>
                </a:lnTo>
                <a:lnTo>
                  <a:pt x="557" y="4030"/>
                </a:lnTo>
                <a:lnTo>
                  <a:pt x="557" y="3998"/>
                </a:lnTo>
                <a:lnTo>
                  <a:pt x="557" y="3969"/>
                </a:lnTo>
                <a:lnTo>
                  <a:pt x="615" y="3969"/>
                </a:lnTo>
                <a:lnTo>
                  <a:pt x="615" y="3987"/>
                </a:lnTo>
                <a:lnTo>
                  <a:pt x="597" y="3987"/>
                </a:lnTo>
                <a:lnTo>
                  <a:pt x="597" y="4003"/>
                </a:lnTo>
                <a:lnTo>
                  <a:pt x="641" y="4003"/>
                </a:lnTo>
                <a:lnTo>
                  <a:pt x="641" y="3950"/>
                </a:lnTo>
                <a:lnTo>
                  <a:pt x="447" y="3950"/>
                </a:lnTo>
                <a:lnTo>
                  <a:pt x="447" y="4003"/>
                </a:lnTo>
                <a:lnTo>
                  <a:pt x="498" y="4003"/>
                </a:lnTo>
                <a:lnTo>
                  <a:pt x="498" y="3987"/>
                </a:lnTo>
                <a:lnTo>
                  <a:pt x="473" y="3987"/>
                </a:lnTo>
                <a:lnTo>
                  <a:pt x="473" y="3969"/>
                </a:lnTo>
                <a:lnTo>
                  <a:pt x="531" y="3969"/>
                </a:lnTo>
                <a:lnTo>
                  <a:pt x="531" y="3998"/>
                </a:lnTo>
                <a:lnTo>
                  <a:pt x="531" y="4030"/>
                </a:lnTo>
                <a:lnTo>
                  <a:pt x="498" y="4030"/>
                </a:lnTo>
                <a:lnTo>
                  <a:pt x="469" y="4030"/>
                </a:lnTo>
                <a:lnTo>
                  <a:pt x="436" y="4030"/>
                </a:lnTo>
                <a:lnTo>
                  <a:pt x="403" y="4030"/>
                </a:lnTo>
                <a:lnTo>
                  <a:pt x="403" y="3996"/>
                </a:lnTo>
                <a:lnTo>
                  <a:pt x="381" y="3996"/>
                </a:lnTo>
                <a:lnTo>
                  <a:pt x="381" y="4012"/>
                </a:lnTo>
                <a:lnTo>
                  <a:pt x="381" y="4030"/>
                </a:lnTo>
                <a:lnTo>
                  <a:pt x="0" y="4030"/>
                </a:lnTo>
                <a:lnTo>
                  <a:pt x="0" y="4012"/>
                </a:lnTo>
                <a:lnTo>
                  <a:pt x="0" y="3776"/>
                </a:lnTo>
                <a:lnTo>
                  <a:pt x="47" y="3776"/>
                </a:lnTo>
                <a:close/>
                <a:moveTo>
                  <a:pt x="278" y="3959"/>
                </a:moveTo>
                <a:lnTo>
                  <a:pt x="278" y="3927"/>
                </a:lnTo>
                <a:lnTo>
                  <a:pt x="242" y="3927"/>
                </a:lnTo>
                <a:lnTo>
                  <a:pt x="242" y="3959"/>
                </a:lnTo>
                <a:lnTo>
                  <a:pt x="278" y="3959"/>
                </a:lnTo>
                <a:close/>
                <a:moveTo>
                  <a:pt x="5254" y="4003"/>
                </a:moveTo>
                <a:lnTo>
                  <a:pt x="4961" y="4003"/>
                </a:lnTo>
                <a:lnTo>
                  <a:pt x="4961" y="3886"/>
                </a:lnTo>
                <a:lnTo>
                  <a:pt x="5056" y="3886"/>
                </a:lnTo>
                <a:lnTo>
                  <a:pt x="5056" y="3904"/>
                </a:lnTo>
                <a:lnTo>
                  <a:pt x="5020" y="3904"/>
                </a:lnTo>
                <a:lnTo>
                  <a:pt x="4990" y="3904"/>
                </a:lnTo>
                <a:lnTo>
                  <a:pt x="4990" y="3982"/>
                </a:lnTo>
                <a:lnTo>
                  <a:pt x="5042" y="3982"/>
                </a:lnTo>
                <a:lnTo>
                  <a:pt x="5097" y="3982"/>
                </a:lnTo>
                <a:lnTo>
                  <a:pt x="5097" y="3886"/>
                </a:lnTo>
                <a:lnTo>
                  <a:pt x="5221" y="3886"/>
                </a:lnTo>
                <a:lnTo>
                  <a:pt x="5221" y="3852"/>
                </a:lnTo>
                <a:lnTo>
                  <a:pt x="5221" y="3819"/>
                </a:lnTo>
                <a:lnTo>
                  <a:pt x="5185" y="3819"/>
                </a:lnTo>
                <a:lnTo>
                  <a:pt x="5148" y="3819"/>
                </a:lnTo>
                <a:lnTo>
                  <a:pt x="5148" y="3840"/>
                </a:lnTo>
                <a:lnTo>
                  <a:pt x="5188" y="3840"/>
                </a:lnTo>
                <a:lnTo>
                  <a:pt x="5188" y="3863"/>
                </a:lnTo>
                <a:lnTo>
                  <a:pt x="5097" y="3863"/>
                </a:lnTo>
                <a:lnTo>
                  <a:pt x="5097" y="3801"/>
                </a:lnTo>
                <a:lnTo>
                  <a:pt x="5254" y="3801"/>
                </a:lnTo>
                <a:lnTo>
                  <a:pt x="5254" y="3904"/>
                </a:lnTo>
                <a:lnTo>
                  <a:pt x="5122" y="3904"/>
                </a:lnTo>
                <a:lnTo>
                  <a:pt x="5122" y="3925"/>
                </a:lnTo>
                <a:lnTo>
                  <a:pt x="5122" y="3946"/>
                </a:lnTo>
                <a:lnTo>
                  <a:pt x="5122" y="3964"/>
                </a:lnTo>
                <a:lnTo>
                  <a:pt x="5122" y="3985"/>
                </a:lnTo>
                <a:lnTo>
                  <a:pt x="5225" y="3985"/>
                </a:lnTo>
                <a:lnTo>
                  <a:pt x="5225" y="3964"/>
                </a:lnTo>
                <a:lnTo>
                  <a:pt x="5225" y="3946"/>
                </a:lnTo>
                <a:lnTo>
                  <a:pt x="5196" y="3946"/>
                </a:lnTo>
                <a:lnTo>
                  <a:pt x="5196" y="3964"/>
                </a:lnTo>
                <a:lnTo>
                  <a:pt x="5163" y="3964"/>
                </a:lnTo>
                <a:lnTo>
                  <a:pt x="5163" y="3927"/>
                </a:lnTo>
                <a:lnTo>
                  <a:pt x="5254" y="3927"/>
                </a:lnTo>
                <a:lnTo>
                  <a:pt x="5254" y="4003"/>
                </a:lnTo>
                <a:close/>
                <a:moveTo>
                  <a:pt x="5251" y="3776"/>
                </a:moveTo>
                <a:lnTo>
                  <a:pt x="5251" y="3760"/>
                </a:lnTo>
                <a:lnTo>
                  <a:pt x="5298" y="3760"/>
                </a:lnTo>
                <a:lnTo>
                  <a:pt x="5298" y="3741"/>
                </a:lnTo>
                <a:lnTo>
                  <a:pt x="5298" y="3721"/>
                </a:lnTo>
                <a:lnTo>
                  <a:pt x="5298" y="3700"/>
                </a:lnTo>
                <a:lnTo>
                  <a:pt x="5298" y="3682"/>
                </a:lnTo>
                <a:lnTo>
                  <a:pt x="5247" y="3682"/>
                </a:lnTo>
                <a:lnTo>
                  <a:pt x="5199" y="3682"/>
                </a:lnTo>
                <a:lnTo>
                  <a:pt x="5199" y="3718"/>
                </a:lnTo>
                <a:lnTo>
                  <a:pt x="5229" y="3718"/>
                </a:lnTo>
                <a:lnTo>
                  <a:pt x="5229" y="3707"/>
                </a:lnTo>
                <a:lnTo>
                  <a:pt x="5254" y="3707"/>
                </a:lnTo>
                <a:lnTo>
                  <a:pt x="5254" y="3735"/>
                </a:lnTo>
                <a:lnTo>
                  <a:pt x="5170" y="3735"/>
                </a:lnTo>
                <a:lnTo>
                  <a:pt x="5170" y="3613"/>
                </a:lnTo>
                <a:lnTo>
                  <a:pt x="5254" y="3613"/>
                </a:lnTo>
                <a:lnTo>
                  <a:pt x="5254" y="3638"/>
                </a:lnTo>
                <a:lnTo>
                  <a:pt x="5229" y="3638"/>
                </a:lnTo>
                <a:lnTo>
                  <a:pt x="5229" y="3629"/>
                </a:lnTo>
                <a:lnTo>
                  <a:pt x="5199" y="3629"/>
                </a:lnTo>
                <a:lnTo>
                  <a:pt x="5199" y="3666"/>
                </a:lnTo>
                <a:lnTo>
                  <a:pt x="5247" y="3666"/>
                </a:lnTo>
                <a:lnTo>
                  <a:pt x="5298" y="3666"/>
                </a:lnTo>
                <a:lnTo>
                  <a:pt x="5298" y="3645"/>
                </a:lnTo>
                <a:lnTo>
                  <a:pt x="5298" y="3624"/>
                </a:lnTo>
                <a:lnTo>
                  <a:pt x="5298" y="3606"/>
                </a:lnTo>
                <a:lnTo>
                  <a:pt x="5298" y="3585"/>
                </a:lnTo>
                <a:lnTo>
                  <a:pt x="5243" y="3585"/>
                </a:lnTo>
                <a:lnTo>
                  <a:pt x="5243" y="3574"/>
                </a:lnTo>
                <a:lnTo>
                  <a:pt x="5298" y="3574"/>
                </a:lnTo>
                <a:lnTo>
                  <a:pt x="5298" y="3549"/>
                </a:lnTo>
                <a:lnTo>
                  <a:pt x="5229" y="3549"/>
                </a:lnTo>
                <a:lnTo>
                  <a:pt x="5229" y="3491"/>
                </a:lnTo>
                <a:lnTo>
                  <a:pt x="5254" y="3491"/>
                </a:lnTo>
                <a:lnTo>
                  <a:pt x="5298" y="3491"/>
                </a:lnTo>
                <a:lnTo>
                  <a:pt x="5298" y="3464"/>
                </a:lnTo>
                <a:lnTo>
                  <a:pt x="5298" y="3393"/>
                </a:lnTo>
                <a:lnTo>
                  <a:pt x="5298" y="3365"/>
                </a:lnTo>
                <a:lnTo>
                  <a:pt x="5254" y="3365"/>
                </a:lnTo>
                <a:lnTo>
                  <a:pt x="5229" y="3365"/>
                </a:lnTo>
                <a:lnTo>
                  <a:pt x="5192" y="3365"/>
                </a:lnTo>
                <a:lnTo>
                  <a:pt x="5185" y="3365"/>
                </a:lnTo>
                <a:lnTo>
                  <a:pt x="5185" y="3439"/>
                </a:lnTo>
                <a:lnTo>
                  <a:pt x="5229" y="3439"/>
                </a:lnTo>
                <a:lnTo>
                  <a:pt x="5229" y="3393"/>
                </a:lnTo>
                <a:lnTo>
                  <a:pt x="5254" y="3393"/>
                </a:lnTo>
                <a:lnTo>
                  <a:pt x="5254" y="3464"/>
                </a:lnTo>
                <a:lnTo>
                  <a:pt x="5185" y="3464"/>
                </a:lnTo>
                <a:lnTo>
                  <a:pt x="5185" y="3574"/>
                </a:lnTo>
                <a:lnTo>
                  <a:pt x="5203" y="3574"/>
                </a:lnTo>
                <a:lnTo>
                  <a:pt x="5203" y="3585"/>
                </a:lnTo>
                <a:lnTo>
                  <a:pt x="5166" y="3585"/>
                </a:lnTo>
                <a:lnTo>
                  <a:pt x="5130" y="3585"/>
                </a:lnTo>
                <a:lnTo>
                  <a:pt x="5130" y="3760"/>
                </a:lnTo>
                <a:lnTo>
                  <a:pt x="5166" y="3760"/>
                </a:lnTo>
                <a:lnTo>
                  <a:pt x="5207" y="3760"/>
                </a:lnTo>
                <a:lnTo>
                  <a:pt x="5207" y="3776"/>
                </a:lnTo>
                <a:lnTo>
                  <a:pt x="5056" y="3776"/>
                </a:lnTo>
                <a:lnTo>
                  <a:pt x="5056" y="3801"/>
                </a:lnTo>
                <a:lnTo>
                  <a:pt x="5056" y="3863"/>
                </a:lnTo>
                <a:lnTo>
                  <a:pt x="4917" y="3863"/>
                </a:lnTo>
                <a:lnTo>
                  <a:pt x="4917" y="3891"/>
                </a:lnTo>
                <a:lnTo>
                  <a:pt x="4917" y="3916"/>
                </a:lnTo>
                <a:lnTo>
                  <a:pt x="4917" y="3943"/>
                </a:lnTo>
                <a:lnTo>
                  <a:pt x="4917" y="3971"/>
                </a:lnTo>
                <a:lnTo>
                  <a:pt x="4895" y="3971"/>
                </a:lnTo>
                <a:lnTo>
                  <a:pt x="4895" y="3948"/>
                </a:lnTo>
                <a:lnTo>
                  <a:pt x="4895" y="3925"/>
                </a:lnTo>
                <a:lnTo>
                  <a:pt x="4613" y="3925"/>
                </a:lnTo>
                <a:lnTo>
                  <a:pt x="4613" y="3948"/>
                </a:lnTo>
                <a:lnTo>
                  <a:pt x="4613" y="3971"/>
                </a:lnTo>
                <a:lnTo>
                  <a:pt x="4595" y="3971"/>
                </a:lnTo>
                <a:lnTo>
                  <a:pt x="4595" y="3959"/>
                </a:lnTo>
                <a:lnTo>
                  <a:pt x="4419" y="3959"/>
                </a:lnTo>
                <a:lnTo>
                  <a:pt x="4419" y="4003"/>
                </a:lnTo>
                <a:lnTo>
                  <a:pt x="4305" y="4003"/>
                </a:lnTo>
                <a:lnTo>
                  <a:pt x="4305" y="3987"/>
                </a:lnTo>
                <a:lnTo>
                  <a:pt x="4375" y="3987"/>
                </a:lnTo>
                <a:lnTo>
                  <a:pt x="4375" y="3959"/>
                </a:lnTo>
                <a:lnTo>
                  <a:pt x="4261" y="3959"/>
                </a:lnTo>
                <a:lnTo>
                  <a:pt x="4261" y="3964"/>
                </a:lnTo>
                <a:lnTo>
                  <a:pt x="4261" y="3987"/>
                </a:lnTo>
                <a:lnTo>
                  <a:pt x="4261" y="4003"/>
                </a:lnTo>
                <a:lnTo>
                  <a:pt x="4261" y="4030"/>
                </a:lnTo>
                <a:lnTo>
                  <a:pt x="4313" y="4030"/>
                </a:lnTo>
                <a:lnTo>
                  <a:pt x="4360" y="4030"/>
                </a:lnTo>
                <a:lnTo>
                  <a:pt x="4411" y="4030"/>
                </a:lnTo>
                <a:lnTo>
                  <a:pt x="4463" y="4030"/>
                </a:lnTo>
                <a:lnTo>
                  <a:pt x="4463" y="3987"/>
                </a:lnTo>
                <a:lnTo>
                  <a:pt x="4554" y="3987"/>
                </a:lnTo>
                <a:lnTo>
                  <a:pt x="4554" y="4030"/>
                </a:lnTo>
                <a:lnTo>
                  <a:pt x="4595" y="4030"/>
                </a:lnTo>
                <a:lnTo>
                  <a:pt x="4595" y="3996"/>
                </a:lnTo>
                <a:lnTo>
                  <a:pt x="4613" y="3996"/>
                </a:lnTo>
                <a:lnTo>
                  <a:pt x="4613" y="4030"/>
                </a:lnTo>
                <a:lnTo>
                  <a:pt x="4646" y="4030"/>
                </a:lnTo>
                <a:lnTo>
                  <a:pt x="4679" y="4030"/>
                </a:lnTo>
                <a:lnTo>
                  <a:pt x="4708" y="4030"/>
                </a:lnTo>
                <a:lnTo>
                  <a:pt x="4741" y="4030"/>
                </a:lnTo>
                <a:lnTo>
                  <a:pt x="4741" y="3998"/>
                </a:lnTo>
                <a:lnTo>
                  <a:pt x="4741" y="3969"/>
                </a:lnTo>
                <a:lnTo>
                  <a:pt x="4683" y="3969"/>
                </a:lnTo>
                <a:lnTo>
                  <a:pt x="4683" y="3987"/>
                </a:lnTo>
                <a:lnTo>
                  <a:pt x="4701" y="3987"/>
                </a:lnTo>
                <a:lnTo>
                  <a:pt x="4701" y="4003"/>
                </a:lnTo>
                <a:lnTo>
                  <a:pt x="4657" y="4003"/>
                </a:lnTo>
                <a:lnTo>
                  <a:pt x="4657" y="3950"/>
                </a:lnTo>
                <a:lnTo>
                  <a:pt x="4851" y="3950"/>
                </a:lnTo>
                <a:lnTo>
                  <a:pt x="4851" y="4003"/>
                </a:lnTo>
                <a:lnTo>
                  <a:pt x="4800" y="4003"/>
                </a:lnTo>
                <a:lnTo>
                  <a:pt x="4800" y="3987"/>
                </a:lnTo>
                <a:lnTo>
                  <a:pt x="4825" y="3987"/>
                </a:lnTo>
                <a:lnTo>
                  <a:pt x="4825" y="3969"/>
                </a:lnTo>
                <a:lnTo>
                  <a:pt x="4767" y="3969"/>
                </a:lnTo>
                <a:lnTo>
                  <a:pt x="4767" y="3998"/>
                </a:lnTo>
                <a:lnTo>
                  <a:pt x="4767" y="4030"/>
                </a:lnTo>
                <a:lnTo>
                  <a:pt x="4800" y="4030"/>
                </a:lnTo>
                <a:lnTo>
                  <a:pt x="4829" y="4030"/>
                </a:lnTo>
                <a:lnTo>
                  <a:pt x="4862" y="4030"/>
                </a:lnTo>
                <a:lnTo>
                  <a:pt x="4895" y="4030"/>
                </a:lnTo>
                <a:lnTo>
                  <a:pt x="4895" y="3996"/>
                </a:lnTo>
                <a:lnTo>
                  <a:pt x="4917" y="3996"/>
                </a:lnTo>
                <a:lnTo>
                  <a:pt x="4917" y="4012"/>
                </a:lnTo>
                <a:lnTo>
                  <a:pt x="4917" y="4030"/>
                </a:lnTo>
                <a:lnTo>
                  <a:pt x="5298" y="4030"/>
                </a:lnTo>
                <a:lnTo>
                  <a:pt x="5298" y="4012"/>
                </a:lnTo>
                <a:lnTo>
                  <a:pt x="5298" y="3776"/>
                </a:lnTo>
                <a:lnTo>
                  <a:pt x="5251" y="3776"/>
                </a:lnTo>
                <a:close/>
                <a:moveTo>
                  <a:pt x="5020" y="3959"/>
                </a:moveTo>
                <a:lnTo>
                  <a:pt x="5020" y="3927"/>
                </a:lnTo>
                <a:lnTo>
                  <a:pt x="5056" y="3927"/>
                </a:lnTo>
                <a:lnTo>
                  <a:pt x="5056" y="3959"/>
                </a:lnTo>
                <a:lnTo>
                  <a:pt x="5020" y="3959"/>
                </a:lnTo>
                <a:close/>
                <a:moveTo>
                  <a:pt x="0" y="3342"/>
                </a:moveTo>
                <a:lnTo>
                  <a:pt x="0" y="688"/>
                </a:lnTo>
                <a:lnTo>
                  <a:pt x="51" y="688"/>
                </a:lnTo>
                <a:lnTo>
                  <a:pt x="51" y="3342"/>
                </a:lnTo>
                <a:lnTo>
                  <a:pt x="0" y="3342"/>
                </a:lnTo>
                <a:close/>
                <a:moveTo>
                  <a:pt x="5247" y="3342"/>
                </a:moveTo>
                <a:lnTo>
                  <a:pt x="5247" y="688"/>
                </a:lnTo>
                <a:lnTo>
                  <a:pt x="5298" y="688"/>
                </a:lnTo>
                <a:lnTo>
                  <a:pt x="5298" y="3342"/>
                </a:lnTo>
                <a:lnTo>
                  <a:pt x="5247" y="3342"/>
                </a:lnTo>
                <a:close/>
                <a:moveTo>
                  <a:pt x="1062" y="0"/>
                </a:moveTo>
                <a:lnTo>
                  <a:pt x="4236" y="0"/>
                </a:lnTo>
                <a:lnTo>
                  <a:pt x="4236" y="32"/>
                </a:lnTo>
                <a:lnTo>
                  <a:pt x="1062" y="32"/>
                </a:lnTo>
                <a:lnTo>
                  <a:pt x="1062" y="0"/>
                </a:lnTo>
                <a:close/>
                <a:moveTo>
                  <a:pt x="44" y="27"/>
                </a:moveTo>
                <a:lnTo>
                  <a:pt x="337" y="27"/>
                </a:lnTo>
                <a:lnTo>
                  <a:pt x="337" y="144"/>
                </a:lnTo>
                <a:lnTo>
                  <a:pt x="242" y="144"/>
                </a:lnTo>
                <a:lnTo>
                  <a:pt x="242" y="126"/>
                </a:lnTo>
                <a:lnTo>
                  <a:pt x="278" y="126"/>
                </a:lnTo>
                <a:lnTo>
                  <a:pt x="308" y="126"/>
                </a:lnTo>
                <a:lnTo>
                  <a:pt x="308" y="48"/>
                </a:lnTo>
                <a:lnTo>
                  <a:pt x="256" y="48"/>
                </a:lnTo>
                <a:lnTo>
                  <a:pt x="201" y="48"/>
                </a:lnTo>
                <a:lnTo>
                  <a:pt x="201" y="144"/>
                </a:lnTo>
                <a:lnTo>
                  <a:pt x="77" y="144"/>
                </a:lnTo>
                <a:lnTo>
                  <a:pt x="77" y="178"/>
                </a:lnTo>
                <a:lnTo>
                  <a:pt x="77" y="211"/>
                </a:lnTo>
                <a:lnTo>
                  <a:pt x="113" y="211"/>
                </a:lnTo>
                <a:lnTo>
                  <a:pt x="150" y="211"/>
                </a:lnTo>
                <a:lnTo>
                  <a:pt x="150" y="190"/>
                </a:lnTo>
                <a:lnTo>
                  <a:pt x="110" y="190"/>
                </a:lnTo>
                <a:lnTo>
                  <a:pt x="110" y="167"/>
                </a:lnTo>
                <a:lnTo>
                  <a:pt x="201" y="167"/>
                </a:lnTo>
                <a:lnTo>
                  <a:pt x="201" y="229"/>
                </a:lnTo>
                <a:lnTo>
                  <a:pt x="44" y="229"/>
                </a:lnTo>
                <a:lnTo>
                  <a:pt x="44" y="126"/>
                </a:lnTo>
                <a:lnTo>
                  <a:pt x="176" y="126"/>
                </a:lnTo>
                <a:lnTo>
                  <a:pt x="176" y="105"/>
                </a:lnTo>
                <a:lnTo>
                  <a:pt x="176" y="84"/>
                </a:lnTo>
                <a:lnTo>
                  <a:pt x="176" y="66"/>
                </a:lnTo>
                <a:lnTo>
                  <a:pt x="176" y="45"/>
                </a:lnTo>
                <a:lnTo>
                  <a:pt x="73" y="45"/>
                </a:lnTo>
                <a:lnTo>
                  <a:pt x="73" y="66"/>
                </a:lnTo>
                <a:lnTo>
                  <a:pt x="73" y="84"/>
                </a:lnTo>
                <a:lnTo>
                  <a:pt x="102" y="84"/>
                </a:lnTo>
                <a:lnTo>
                  <a:pt x="102" y="66"/>
                </a:lnTo>
                <a:lnTo>
                  <a:pt x="135" y="66"/>
                </a:lnTo>
                <a:lnTo>
                  <a:pt x="135" y="103"/>
                </a:lnTo>
                <a:lnTo>
                  <a:pt x="44" y="103"/>
                </a:lnTo>
                <a:lnTo>
                  <a:pt x="44" y="27"/>
                </a:lnTo>
                <a:close/>
                <a:moveTo>
                  <a:pt x="47" y="254"/>
                </a:moveTo>
                <a:lnTo>
                  <a:pt x="47" y="270"/>
                </a:lnTo>
                <a:lnTo>
                  <a:pt x="0" y="270"/>
                </a:lnTo>
                <a:lnTo>
                  <a:pt x="0" y="289"/>
                </a:lnTo>
                <a:lnTo>
                  <a:pt x="0" y="309"/>
                </a:lnTo>
                <a:lnTo>
                  <a:pt x="0" y="330"/>
                </a:lnTo>
                <a:lnTo>
                  <a:pt x="0" y="348"/>
                </a:lnTo>
                <a:lnTo>
                  <a:pt x="51" y="348"/>
                </a:lnTo>
                <a:lnTo>
                  <a:pt x="99" y="348"/>
                </a:lnTo>
                <a:lnTo>
                  <a:pt x="99" y="312"/>
                </a:lnTo>
                <a:lnTo>
                  <a:pt x="69" y="312"/>
                </a:lnTo>
                <a:lnTo>
                  <a:pt x="69" y="323"/>
                </a:lnTo>
                <a:lnTo>
                  <a:pt x="44" y="323"/>
                </a:lnTo>
                <a:lnTo>
                  <a:pt x="44" y="295"/>
                </a:lnTo>
                <a:lnTo>
                  <a:pt x="128" y="295"/>
                </a:lnTo>
                <a:lnTo>
                  <a:pt x="128" y="417"/>
                </a:lnTo>
                <a:lnTo>
                  <a:pt x="44" y="417"/>
                </a:lnTo>
                <a:lnTo>
                  <a:pt x="44" y="392"/>
                </a:lnTo>
                <a:lnTo>
                  <a:pt x="69" y="392"/>
                </a:lnTo>
                <a:lnTo>
                  <a:pt x="69" y="401"/>
                </a:lnTo>
                <a:lnTo>
                  <a:pt x="99" y="401"/>
                </a:lnTo>
                <a:lnTo>
                  <a:pt x="99" y="364"/>
                </a:lnTo>
                <a:lnTo>
                  <a:pt x="51" y="364"/>
                </a:lnTo>
                <a:lnTo>
                  <a:pt x="0" y="364"/>
                </a:lnTo>
                <a:lnTo>
                  <a:pt x="0" y="385"/>
                </a:lnTo>
                <a:lnTo>
                  <a:pt x="0" y="406"/>
                </a:lnTo>
                <a:lnTo>
                  <a:pt x="0" y="424"/>
                </a:lnTo>
                <a:lnTo>
                  <a:pt x="0" y="445"/>
                </a:lnTo>
                <a:lnTo>
                  <a:pt x="55" y="445"/>
                </a:lnTo>
                <a:lnTo>
                  <a:pt x="55" y="456"/>
                </a:lnTo>
                <a:lnTo>
                  <a:pt x="0" y="456"/>
                </a:lnTo>
                <a:lnTo>
                  <a:pt x="0" y="481"/>
                </a:lnTo>
                <a:lnTo>
                  <a:pt x="69" y="481"/>
                </a:lnTo>
                <a:lnTo>
                  <a:pt x="69" y="539"/>
                </a:lnTo>
                <a:lnTo>
                  <a:pt x="44" y="539"/>
                </a:lnTo>
                <a:lnTo>
                  <a:pt x="0" y="539"/>
                </a:lnTo>
                <a:lnTo>
                  <a:pt x="0" y="566"/>
                </a:lnTo>
                <a:lnTo>
                  <a:pt x="0" y="637"/>
                </a:lnTo>
                <a:lnTo>
                  <a:pt x="0" y="665"/>
                </a:lnTo>
                <a:lnTo>
                  <a:pt x="44" y="665"/>
                </a:lnTo>
                <a:lnTo>
                  <a:pt x="69" y="665"/>
                </a:lnTo>
                <a:lnTo>
                  <a:pt x="106" y="665"/>
                </a:lnTo>
                <a:lnTo>
                  <a:pt x="113" y="665"/>
                </a:lnTo>
                <a:lnTo>
                  <a:pt x="113" y="591"/>
                </a:lnTo>
                <a:lnTo>
                  <a:pt x="69" y="591"/>
                </a:lnTo>
                <a:lnTo>
                  <a:pt x="69" y="637"/>
                </a:lnTo>
                <a:lnTo>
                  <a:pt x="44" y="637"/>
                </a:lnTo>
                <a:lnTo>
                  <a:pt x="44" y="566"/>
                </a:lnTo>
                <a:lnTo>
                  <a:pt x="113" y="566"/>
                </a:lnTo>
                <a:lnTo>
                  <a:pt x="113" y="456"/>
                </a:lnTo>
                <a:lnTo>
                  <a:pt x="95" y="456"/>
                </a:lnTo>
                <a:lnTo>
                  <a:pt x="95" y="445"/>
                </a:lnTo>
                <a:lnTo>
                  <a:pt x="132" y="445"/>
                </a:lnTo>
                <a:lnTo>
                  <a:pt x="168" y="445"/>
                </a:lnTo>
                <a:lnTo>
                  <a:pt x="168" y="270"/>
                </a:lnTo>
                <a:lnTo>
                  <a:pt x="132" y="270"/>
                </a:lnTo>
                <a:lnTo>
                  <a:pt x="91" y="270"/>
                </a:lnTo>
                <a:lnTo>
                  <a:pt x="91" y="254"/>
                </a:lnTo>
                <a:lnTo>
                  <a:pt x="242" y="254"/>
                </a:lnTo>
                <a:lnTo>
                  <a:pt x="242" y="229"/>
                </a:lnTo>
                <a:lnTo>
                  <a:pt x="242" y="167"/>
                </a:lnTo>
                <a:lnTo>
                  <a:pt x="381" y="167"/>
                </a:lnTo>
                <a:lnTo>
                  <a:pt x="381" y="139"/>
                </a:lnTo>
                <a:lnTo>
                  <a:pt x="381" y="114"/>
                </a:lnTo>
                <a:lnTo>
                  <a:pt x="381" y="87"/>
                </a:lnTo>
                <a:lnTo>
                  <a:pt x="381" y="59"/>
                </a:lnTo>
                <a:lnTo>
                  <a:pt x="403" y="59"/>
                </a:lnTo>
                <a:lnTo>
                  <a:pt x="403" y="82"/>
                </a:lnTo>
                <a:lnTo>
                  <a:pt x="403" y="105"/>
                </a:lnTo>
                <a:lnTo>
                  <a:pt x="685" y="105"/>
                </a:lnTo>
                <a:lnTo>
                  <a:pt x="685" y="82"/>
                </a:lnTo>
                <a:lnTo>
                  <a:pt x="685" y="59"/>
                </a:lnTo>
                <a:lnTo>
                  <a:pt x="703" y="59"/>
                </a:lnTo>
                <a:lnTo>
                  <a:pt x="703" y="71"/>
                </a:lnTo>
                <a:lnTo>
                  <a:pt x="879" y="71"/>
                </a:lnTo>
                <a:lnTo>
                  <a:pt x="879" y="27"/>
                </a:lnTo>
                <a:lnTo>
                  <a:pt x="993" y="27"/>
                </a:lnTo>
                <a:lnTo>
                  <a:pt x="993" y="43"/>
                </a:lnTo>
                <a:lnTo>
                  <a:pt x="923" y="43"/>
                </a:lnTo>
                <a:lnTo>
                  <a:pt x="923" y="71"/>
                </a:lnTo>
                <a:lnTo>
                  <a:pt x="1037" y="71"/>
                </a:lnTo>
                <a:lnTo>
                  <a:pt x="1037" y="66"/>
                </a:lnTo>
                <a:lnTo>
                  <a:pt x="1037" y="43"/>
                </a:lnTo>
                <a:lnTo>
                  <a:pt x="1037" y="27"/>
                </a:lnTo>
                <a:lnTo>
                  <a:pt x="1037" y="0"/>
                </a:lnTo>
                <a:lnTo>
                  <a:pt x="985" y="0"/>
                </a:lnTo>
                <a:lnTo>
                  <a:pt x="938" y="0"/>
                </a:lnTo>
                <a:lnTo>
                  <a:pt x="887" y="0"/>
                </a:lnTo>
                <a:lnTo>
                  <a:pt x="835" y="0"/>
                </a:lnTo>
                <a:lnTo>
                  <a:pt x="835" y="43"/>
                </a:lnTo>
                <a:lnTo>
                  <a:pt x="744" y="43"/>
                </a:lnTo>
                <a:lnTo>
                  <a:pt x="744" y="0"/>
                </a:lnTo>
                <a:lnTo>
                  <a:pt x="703" y="0"/>
                </a:lnTo>
                <a:lnTo>
                  <a:pt x="703" y="34"/>
                </a:lnTo>
                <a:lnTo>
                  <a:pt x="685" y="34"/>
                </a:lnTo>
                <a:lnTo>
                  <a:pt x="685" y="0"/>
                </a:lnTo>
                <a:lnTo>
                  <a:pt x="652" y="0"/>
                </a:lnTo>
                <a:lnTo>
                  <a:pt x="619" y="0"/>
                </a:lnTo>
                <a:lnTo>
                  <a:pt x="590" y="0"/>
                </a:lnTo>
                <a:lnTo>
                  <a:pt x="557" y="0"/>
                </a:lnTo>
                <a:lnTo>
                  <a:pt x="557" y="32"/>
                </a:lnTo>
                <a:lnTo>
                  <a:pt x="557" y="61"/>
                </a:lnTo>
                <a:lnTo>
                  <a:pt x="615" y="61"/>
                </a:lnTo>
                <a:lnTo>
                  <a:pt x="615" y="43"/>
                </a:lnTo>
                <a:lnTo>
                  <a:pt x="597" y="43"/>
                </a:lnTo>
                <a:lnTo>
                  <a:pt x="597" y="27"/>
                </a:lnTo>
                <a:lnTo>
                  <a:pt x="641" y="27"/>
                </a:lnTo>
                <a:lnTo>
                  <a:pt x="641" y="80"/>
                </a:lnTo>
                <a:lnTo>
                  <a:pt x="447" y="80"/>
                </a:lnTo>
                <a:lnTo>
                  <a:pt x="447" y="27"/>
                </a:lnTo>
                <a:lnTo>
                  <a:pt x="498" y="27"/>
                </a:lnTo>
                <a:lnTo>
                  <a:pt x="498" y="43"/>
                </a:lnTo>
                <a:lnTo>
                  <a:pt x="473" y="43"/>
                </a:lnTo>
                <a:lnTo>
                  <a:pt x="473" y="61"/>
                </a:lnTo>
                <a:lnTo>
                  <a:pt x="531" y="61"/>
                </a:lnTo>
                <a:lnTo>
                  <a:pt x="531" y="32"/>
                </a:lnTo>
                <a:lnTo>
                  <a:pt x="531" y="0"/>
                </a:lnTo>
                <a:lnTo>
                  <a:pt x="498" y="0"/>
                </a:lnTo>
                <a:lnTo>
                  <a:pt x="469" y="0"/>
                </a:lnTo>
                <a:lnTo>
                  <a:pt x="436" y="0"/>
                </a:lnTo>
                <a:lnTo>
                  <a:pt x="403" y="0"/>
                </a:lnTo>
                <a:lnTo>
                  <a:pt x="403" y="34"/>
                </a:lnTo>
                <a:lnTo>
                  <a:pt x="381" y="34"/>
                </a:lnTo>
                <a:lnTo>
                  <a:pt x="381" y="18"/>
                </a:lnTo>
                <a:lnTo>
                  <a:pt x="381" y="0"/>
                </a:lnTo>
                <a:lnTo>
                  <a:pt x="0" y="0"/>
                </a:lnTo>
                <a:lnTo>
                  <a:pt x="0" y="18"/>
                </a:lnTo>
                <a:lnTo>
                  <a:pt x="0" y="254"/>
                </a:lnTo>
                <a:lnTo>
                  <a:pt x="47" y="254"/>
                </a:lnTo>
                <a:close/>
                <a:moveTo>
                  <a:pt x="278" y="71"/>
                </a:moveTo>
                <a:lnTo>
                  <a:pt x="278" y="103"/>
                </a:lnTo>
                <a:lnTo>
                  <a:pt x="242" y="103"/>
                </a:lnTo>
                <a:lnTo>
                  <a:pt x="242" y="71"/>
                </a:lnTo>
                <a:lnTo>
                  <a:pt x="278" y="71"/>
                </a:lnTo>
                <a:close/>
                <a:moveTo>
                  <a:pt x="5254" y="27"/>
                </a:moveTo>
                <a:lnTo>
                  <a:pt x="4961" y="27"/>
                </a:lnTo>
                <a:lnTo>
                  <a:pt x="4961" y="144"/>
                </a:lnTo>
                <a:lnTo>
                  <a:pt x="5056" y="144"/>
                </a:lnTo>
                <a:lnTo>
                  <a:pt x="5056" y="126"/>
                </a:lnTo>
                <a:lnTo>
                  <a:pt x="5020" y="126"/>
                </a:lnTo>
                <a:lnTo>
                  <a:pt x="4990" y="126"/>
                </a:lnTo>
                <a:lnTo>
                  <a:pt x="4990" y="48"/>
                </a:lnTo>
                <a:lnTo>
                  <a:pt x="5042" y="48"/>
                </a:lnTo>
                <a:lnTo>
                  <a:pt x="5097" y="48"/>
                </a:lnTo>
                <a:lnTo>
                  <a:pt x="5097" y="144"/>
                </a:lnTo>
                <a:lnTo>
                  <a:pt x="5221" y="144"/>
                </a:lnTo>
                <a:lnTo>
                  <a:pt x="5221" y="178"/>
                </a:lnTo>
                <a:lnTo>
                  <a:pt x="5221" y="211"/>
                </a:lnTo>
                <a:lnTo>
                  <a:pt x="5185" y="211"/>
                </a:lnTo>
                <a:lnTo>
                  <a:pt x="5148" y="211"/>
                </a:lnTo>
                <a:lnTo>
                  <a:pt x="5148" y="190"/>
                </a:lnTo>
                <a:lnTo>
                  <a:pt x="5188" y="190"/>
                </a:lnTo>
                <a:lnTo>
                  <a:pt x="5188" y="167"/>
                </a:lnTo>
                <a:lnTo>
                  <a:pt x="5097" y="167"/>
                </a:lnTo>
                <a:lnTo>
                  <a:pt x="5097" y="229"/>
                </a:lnTo>
                <a:lnTo>
                  <a:pt x="5254" y="229"/>
                </a:lnTo>
                <a:lnTo>
                  <a:pt x="5254" y="126"/>
                </a:lnTo>
                <a:lnTo>
                  <a:pt x="5122" y="126"/>
                </a:lnTo>
                <a:lnTo>
                  <a:pt x="5122" y="105"/>
                </a:lnTo>
                <a:lnTo>
                  <a:pt x="5122" y="84"/>
                </a:lnTo>
                <a:lnTo>
                  <a:pt x="5122" y="66"/>
                </a:lnTo>
                <a:lnTo>
                  <a:pt x="5122" y="45"/>
                </a:lnTo>
                <a:lnTo>
                  <a:pt x="5225" y="45"/>
                </a:lnTo>
                <a:lnTo>
                  <a:pt x="5225" y="66"/>
                </a:lnTo>
                <a:lnTo>
                  <a:pt x="5225" y="84"/>
                </a:lnTo>
                <a:lnTo>
                  <a:pt x="5196" y="84"/>
                </a:lnTo>
                <a:lnTo>
                  <a:pt x="5196" y="66"/>
                </a:lnTo>
                <a:lnTo>
                  <a:pt x="5163" y="66"/>
                </a:lnTo>
                <a:lnTo>
                  <a:pt x="5163" y="103"/>
                </a:lnTo>
                <a:lnTo>
                  <a:pt x="5254" y="103"/>
                </a:lnTo>
                <a:lnTo>
                  <a:pt x="5254" y="27"/>
                </a:lnTo>
                <a:close/>
                <a:moveTo>
                  <a:pt x="5251" y="254"/>
                </a:moveTo>
                <a:lnTo>
                  <a:pt x="5251" y="270"/>
                </a:lnTo>
                <a:lnTo>
                  <a:pt x="5298" y="270"/>
                </a:lnTo>
                <a:lnTo>
                  <a:pt x="5298" y="289"/>
                </a:lnTo>
                <a:lnTo>
                  <a:pt x="5298" y="309"/>
                </a:lnTo>
                <a:lnTo>
                  <a:pt x="5298" y="330"/>
                </a:lnTo>
                <a:lnTo>
                  <a:pt x="5298" y="348"/>
                </a:lnTo>
                <a:lnTo>
                  <a:pt x="5247" y="348"/>
                </a:lnTo>
                <a:lnTo>
                  <a:pt x="5199" y="348"/>
                </a:lnTo>
                <a:lnTo>
                  <a:pt x="5199" y="312"/>
                </a:lnTo>
                <a:lnTo>
                  <a:pt x="5229" y="312"/>
                </a:lnTo>
                <a:lnTo>
                  <a:pt x="5229" y="323"/>
                </a:lnTo>
                <a:lnTo>
                  <a:pt x="5254" y="323"/>
                </a:lnTo>
                <a:lnTo>
                  <a:pt x="5254" y="295"/>
                </a:lnTo>
                <a:lnTo>
                  <a:pt x="5170" y="295"/>
                </a:lnTo>
                <a:lnTo>
                  <a:pt x="5170" y="417"/>
                </a:lnTo>
                <a:lnTo>
                  <a:pt x="5254" y="417"/>
                </a:lnTo>
                <a:lnTo>
                  <a:pt x="5254" y="392"/>
                </a:lnTo>
                <a:lnTo>
                  <a:pt x="5229" y="392"/>
                </a:lnTo>
                <a:lnTo>
                  <a:pt x="5229" y="401"/>
                </a:lnTo>
                <a:lnTo>
                  <a:pt x="5199" y="401"/>
                </a:lnTo>
                <a:lnTo>
                  <a:pt x="5199" y="364"/>
                </a:lnTo>
                <a:lnTo>
                  <a:pt x="5247" y="364"/>
                </a:lnTo>
                <a:lnTo>
                  <a:pt x="5298" y="364"/>
                </a:lnTo>
                <a:lnTo>
                  <a:pt x="5298" y="385"/>
                </a:lnTo>
                <a:lnTo>
                  <a:pt x="5298" y="406"/>
                </a:lnTo>
                <a:lnTo>
                  <a:pt x="5298" y="424"/>
                </a:lnTo>
                <a:lnTo>
                  <a:pt x="5298" y="445"/>
                </a:lnTo>
                <a:lnTo>
                  <a:pt x="5243" y="445"/>
                </a:lnTo>
                <a:lnTo>
                  <a:pt x="5243" y="456"/>
                </a:lnTo>
                <a:lnTo>
                  <a:pt x="5298" y="456"/>
                </a:lnTo>
                <a:lnTo>
                  <a:pt x="5298" y="481"/>
                </a:lnTo>
                <a:lnTo>
                  <a:pt x="5229" y="481"/>
                </a:lnTo>
                <a:lnTo>
                  <a:pt x="5229" y="539"/>
                </a:lnTo>
                <a:lnTo>
                  <a:pt x="5254" y="539"/>
                </a:lnTo>
                <a:lnTo>
                  <a:pt x="5298" y="539"/>
                </a:lnTo>
                <a:lnTo>
                  <a:pt x="5298" y="566"/>
                </a:lnTo>
                <a:lnTo>
                  <a:pt x="5298" y="637"/>
                </a:lnTo>
                <a:lnTo>
                  <a:pt x="5298" y="665"/>
                </a:lnTo>
                <a:lnTo>
                  <a:pt x="5254" y="665"/>
                </a:lnTo>
                <a:lnTo>
                  <a:pt x="5229" y="665"/>
                </a:lnTo>
                <a:lnTo>
                  <a:pt x="5192" y="665"/>
                </a:lnTo>
                <a:lnTo>
                  <a:pt x="5185" y="665"/>
                </a:lnTo>
                <a:lnTo>
                  <a:pt x="5185" y="591"/>
                </a:lnTo>
                <a:lnTo>
                  <a:pt x="5229" y="591"/>
                </a:lnTo>
                <a:lnTo>
                  <a:pt x="5229" y="637"/>
                </a:lnTo>
                <a:lnTo>
                  <a:pt x="5254" y="637"/>
                </a:lnTo>
                <a:lnTo>
                  <a:pt x="5254" y="566"/>
                </a:lnTo>
                <a:lnTo>
                  <a:pt x="5185" y="566"/>
                </a:lnTo>
                <a:lnTo>
                  <a:pt x="5185" y="456"/>
                </a:lnTo>
                <a:lnTo>
                  <a:pt x="5203" y="456"/>
                </a:lnTo>
                <a:lnTo>
                  <a:pt x="5203" y="445"/>
                </a:lnTo>
                <a:lnTo>
                  <a:pt x="5166" y="445"/>
                </a:lnTo>
                <a:lnTo>
                  <a:pt x="5130" y="445"/>
                </a:lnTo>
                <a:lnTo>
                  <a:pt x="5130" y="270"/>
                </a:lnTo>
                <a:lnTo>
                  <a:pt x="5166" y="270"/>
                </a:lnTo>
                <a:lnTo>
                  <a:pt x="5207" y="270"/>
                </a:lnTo>
                <a:lnTo>
                  <a:pt x="5207" y="254"/>
                </a:lnTo>
                <a:lnTo>
                  <a:pt x="5056" y="254"/>
                </a:lnTo>
                <a:lnTo>
                  <a:pt x="5056" y="229"/>
                </a:lnTo>
                <a:lnTo>
                  <a:pt x="5056" y="167"/>
                </a:lnTo>
                <a:lnTo>
                  <a:pt x="4917" y="167"/>
                </a:lnTo>
                <a:lnTo>
                  <a:pt x="4917" y="139"/>
                </a:lnTo>
                <a:lnTo>
                  <a:pt x="4917" y="114"/>
                </a:lnTo>
                <a:lnTo>
                  <a:pt x="4917" y="87"/>
                </a:lnTo>
                <a:lnTo>
                  <a:pt x="4917" y="59"/>
                </a:lnTo>
                <a:lnTo>
                  <a:pt x="4895" y="59"/>
                </a:lnTo>
                <a:lnTo>
                  <a:pt x="4895" y="82"/>
                </a:lnTo>
                <a:lnTo>
                  <a:pt x="4895" y="105"/>
                </a:lnTo>
                <a:lnTo>
                  <a:pt x="4613" y="105"/>
                </a:lnTo>
                <a:lnTo>
                  <a:pt x="4613" y="82"/>
                </a:lnTo>
                <a:lnTo>
                  <a:pt x="4613" y="59"/>
                </a:lnTo>
                <a:lnTo>
                  <a:pt x="4595" y="59"/>
                </a:lnTo>
                <a:lnTo>
                  <a:pt x="4595" y="71"/>
                </a:lnTo>
                <a:lnTo>
                  <a:pt x="4419" y="71"/>
                </a:lnTo>
                <a:lnTo>
                  <a:pt x="4419" y="27"/>
                </a:lnTo>
                <a:lnTo>
                  <a:pt x="4305" y="27"/>
                </a:lnTo>
                <a:lnTo>
                  <a:pt x="4305" y="43"/>
                </a:lnTo>
                <a:lnTo>
                  <a:pt x="4375" y="43"/>
                </a:lnTo>
                <a:lnTo>
                  <a:pt x="4375" y="71"/>
                </a:lnTo>
                <a:lnTo>
                  <a:pt x="4261" y="71"/>
                </a:lnTo>
                <a:lnTo>
                  <a:pt x="4261" y="66"/>
                </a:lnTo>
                <a:lnTo>
                  <a:pt x="4261" y="43"/>
                </a:lnTo>
                <a:lnTo>
                  <a:pt x="4261" y="27"/>
                </a:lnTo>
                <a:lnTo>
                  <a:pt x="4261" y="0"/>
                </a:lnTo>
                <a:lnTo>
                  <a:pt x="4313" y="0"/>
                </a:lnTo>
                <a:lnTo>
                  <a:pt x="4360" y="0"/>
                </a:lnTo>
                <a:lnTo>
                  <a:pt x="4411" y="0"/>
                </a:lnTo>
                <a:lnTo>
                  <a:pt x="4463" y="0"/>
                </a:lnTo>
                <a:lnTo>
                  <a:pt x="4463" y="43"/>
                </a:lnTo>
                <a:lnTo>
                  <a:pt x="4554" y="43"/>
                </a:lnTo>
                <a:lnTo>
                  <a:pt x="4554" y="0"/>
                </a:lnTo>
                <a:lnTo>
                  <a:pt x="4595" y="0"/>
                </a:lnTo>
                <a:lnTo>
                  <a:pt x="4595" y="34"/>
                </a:lnTo>
                <a:lnTo>
                  <a:pt x="4613" y="34"/>
                </a:lnTo>
                <a:lnTo>
                  <a:pt x="4613" y="0"/>
                </a:lnTo>
                <a:lnTo>
                  <a:pt x="4646" y="0"/>
                </a:lnTo>
                <a:lnTo>
                  <a:pt x="4679" y="0"/>
                </a:lnTo>
                <a:lnTo>
                  <a:pt x="4708" y="0"/>
                </a:lnTo>
                <a:lnTo>
                  <a:pt x="4741" y="0"/>
                </a:lnTo>
                <a:lnTo>
                  <a:pt x="4741" y="32"/>
                </a:lnTo>
                <a:lnTo>
                  <a:pt x="4741" y="61"/>
                </a:lnTo>
                <a:lnTo>
                  <a:pt x="4683" y="61"/>
                </a:lnTo>
                <a:lnTo>
                  <a:pt x="4683" y="43"/>
                </a:lnTo>
                <a:lnTo>
                  <a:pt x="4701" y="43"/>
                </a:lnTo>
                <a:lnTo>
                  <a:pt x="4701" y="27"/>
                </a:lnTo>
                <a:lnTo>
                  <a:pt x="4657" y="27"/>
                </a:lnTo>
                <a:lnTo>
                  <a:pt x="4657" y="80"/>
                </a:lnTo>
                <a:lnTo>
                  <a:pt x="4851" y="80"/>
                </a:lnTo>
                <a:lnTo>
                  <a:pt x="4851" y="27"/>
                </a:lnTo>
                <a:lnTo>
                  <a:pt x="4800" y="27"/>
                </a:lnTo>
                <a:lnTo>
                  <a:pt x="4800" y="43"/>
                </a:lnTo>
                <a:lnTo>
                  <a:pt x="4825" y="43"/>
                </a:lnTo>
                <a:lnTo>
                  <a:pt x="4825" y="61"/>
                </a:lnTo>
                <a:lnTo>
                  <a:pt x="4767" y="61"/>
                </a:lnTo>
                <a:lnTo>
                  <a:pt x="4767" y="32"/>
                </a:lnTo>
                <a:lnTo>
                  <a:pt x="4767" y="0"/>
                </a:lnTo>
                <a:lnTo>
                  <a:pt x="4800" y="0"/>
                </a:lnTo>
                <a:lnTo>
                  <a:pt x="4829" y="0"/>
                </a:lnTo>
                <a:lnTo>
                  <a:pt x="4862" y="0"/>
                </a:lnTo>
                <a:lnTo>
                  <a:pt x="4895" y="0"/>
                </a:lnTo>
                <a:lnTo>
                  <a:pt x="4895" y="34"/>
                </a:lnTo>
                <a:lnTo>
                  <a:pt x="4917" y="34"/>
                </a:lnTo>
                <a:lnTo>
                  <a:pt x="4917" y="18"/>
                </a:lnTo>
                <a:lnTo>
                  <a:pt x="4917" y="0"/>
                </a:lnTo>
                <a:lnTo>
                  <a:pt x="5298" y="0"/>
                </a:lnTo>
                <a:lnTo>
                  <a:pt x="5298" y="18"/>
                </a:lnTo>
                <a:lnTo>
                  <a:pt x="5298" y="254"/>
                </a:lnTo>
                <a:lnTo>
                  <a:pt x="5251" y="254"/>
                </a:lnTo>
                <a:close/>
                <a:moveTo>
                  <a:pt x="5020" y="71"/>
                </a:moveTo>
                <a:lnTo>
                  <a:pt x="5020" y="103"/>
                </a:lnTo>
                <a:lnTo>
                  <a:pt x="5056" y="103"/>
                </a:lnTo>
                <a:lnTo>
                  <a:pt x="5056" y="71"/>
                </a:lnTo>
                <a:lnTo>
                  <a:pt x="5020" y="71"/>
                </a:lnTo>
                <a:close/>
              </a:path>
            </a:pathLst>
          </a:custGeom>
          <a:noFill/>
          <a:ln w="9525">
            <a:solidFill>
              <a:srgbClr val="CC00CC"/>
            </a:solidFill>
            <a:round/>
            <a:headEnd/>
            <a:tailEnd/>
          </a:ln>
          <a:extLst>
            <a:ext uri="{909E8E84-426E-40DD-AFC4-6F175D3DCCD1}">
              <a14:hiddenFill xmlns:a14="http://schemas.microsoft.com/office/drawing/2010/main">
                <a:solidFill>
                  <a:srgbClr val="FFFFFF"/>
                </a:solidFill>
              </a14:hiddenFill>
            </a:ext>
          </a:extLst>
        </p:spPr>
        <p:txBody>
          <a:bodyPr lIns="79626" tIns="39813" rIns="79626" bIns="39813"/>
          <a:lstStyle/>
          <a:p>
            <a:endParaRPr lang="en-US"/>
          </a:p>
        </p:txBody>
      </p:sp>
      <p:sp>
        <p:nvSpPr>
          <p:cNvPr id="2" name="Rectangle 1"/>
          <p:cNvSpPr/>
          <p:nvPr/>
        </p:nvSpPr>
        <p:spPr>
          <a:xfrm>
            <a:off x="1307595" y="2324662"/>
            <a:ext cx="7436773" cy="819067"/>
          </a:xfrm>
          <a:prstGeom prst="rect">
            <a:avLst/>
          </a:prstGeom>
          <a:noFill/>
        </p:spPr>
        <p:txBody>
          <a:bodyPr wrap="none" lIns="79626" tIns="39813" rIns="79626" bIns="39813">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smtClean="0">
                <a:ln w="11430"/>
                <a:solidFill>
                  <a:schemeClr val="bg1">
                    <a:lumMod val="95000"/>
                  </a:schemeClr>
                </a:solidFill>
                <a:effectLst>
                  <a:outerShdw blurRad="50800" dist="39000" dir="5460000" algn="tl">
                    <a:srgbClr val="000000">
                      <a:alpha val="38000"/>
                    </a:srgbClr>
                  </a:outerShdw>
                </a:effectLst>
                <a:latin typeface="Times New Roman" pitchFamily="18" charset="0"/>
                <a:cs typeface="Times New Roman" pitchFamily="18" charset="0"/>
              </a:rPr>
              <a:t>TRIỆU VÀ LỚP TRIỆU(tt)</a:t>
            </a:r>
            <a:endParaRPr lang="en-US" sz="4800" b="1">
              <a:ln w="11430"/>
              <a:solidFill>
                <a:schemeClr val="bg1">
                  <a:lumMod val="95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18052978"/>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189884" y="16876"/>
            <a:ext cx="3904339" cy="778343"/>
            <a:chOff x="3603551" y="152697"/>
            <a:chExt cx="4410662" cy="919292"/>
          </a:xfrm>
        </p:grpSpPr>
        <p:sp>
          <p:nvSpPr>
            <p:cNvPr id="18" name="Rectangle 17"/>
            <p:cNvSpPr/>
            <p:nvPr/>
          </p:nvSpPr>
          <p:spPr>
            <a:xfrm>
              <a:off x="5300807" y="152697"/>
              <a:ext cx="1081386" cy="49074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100" b="1">
                  <a:ln w="11430"/>
                  <a:solidFill>
                    <a:srgbClr val="0000FF"/>
                  </a:solidFill>
                  <a:latin typeface="Times New Roman" pitchFamily="18" charset="0"/>
                  <a:cs typeface="Times New Roman" pitchFamily="18" charset="0"/>
                </a:rPr>
                <a:t>TOÁN</a:t>
              </a:r>
            </a:p>
          </p:txBody>
        </p:sp>
        <p:sp>
          <p:nvSpPr>
            <p:cNvPr id="20" name="Rectangle 19"/>
            <p:cNvSpPr/>
            <p:nvPr/>
          </p:nvSpPr>
          <p:spPr>
            <a:xfrm>
              <a:off x="3603551" y="526722"/>
              <a:ext cx="4410662" cy="5452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smtClean="0">
                  <a:ln w="11430"/>
                  <a:solidFill>
                    <a:srgbClr val="FF0000"/>
                  </a:solidFill>
                  <a:latin typeface="Times New Roman" pitchFamily="18" charset="0"/>
                  <a:cs typeface="Times New Roman" pitchFamily="18" charset="0"/>
                </a:rPr>
                <a:t>TRIỆU VÀ LỚP TRIỆU (tt)</a:t>
              </a:r>
              <a:endParaRPr lang="en-US" sz="2400" b="1">
                <a:ln w="11430"/>
                <a:solidFill>
                  <a:srgbClr val="FF0000"/>
                </a:solidFill>
                <a:latin typeface="Times New Roman" pitchFamily="18" charset="0"/>
                <a:cs typeface="Times New Roman" pitchFamily="18" charset="0"/>
              </a:endParaRPr>
            </a:p>
          </p:txBody>
        </p:sp>
      </p:grpSp>
      <p:sp>
        <p:nvSpPr>
          <p:cNvPr id="44" name="Content Placeholder 2"/>
          <p:cNvSpPr txBox="1">
            <a:spLocks/>
          </p:cNvSpPr>
          <p:nvPr/>
        </p:nvSpPr>
        <p:spPr>
          <a:xfrm>
            <a:off x="905996" y="925910"/>
            <a:ext cx="5494803"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just">
              <a:buFont typeface="Arial" panose="020B0604020202020204" pitchFamily="34" charset="0"/>
              <a:buNone/>
            </a:pPr>
            <a:r>
              <a:rPr lang="en-US" b="1" smtClean="0">
                <a:solidFill>
                  <a:srgbClr val="FF0000"/>
                </a:solidFill>
                <a:latin typeface="Times New Roman" pitchFamily="18" charset="0"/>
                <a:cs typeface="Times New Roman" pitchFamily="18" charset="0"/>
              </a:rPr>
              <a:t>Viết và đọc số theo bảng:</a:t>
            </a:r>
            <a:endParaRPr lang="en-US" b="1" dirty="0" smtClean="0">
              <a:solidFill>
                <a:srgbClr val="FF0000"/>
              </a:solidFill>
              <a:latin typeface="Times New Roman" pitchFamily="18" charset="0"/>
              <a:cs typeface="Times New Roman" pitchFamily="18" charset="0"/>
            </a:endParaRPr>
          </a:p>
        </p:txBody>
      </p:sp>
      <p:graphicFrame>
        <p:nvGraphicFramePr>
          <p:cNvPr id="45" name="Table 44"/>
          <p:cNvGraphicFramePr>
            <a:graphicFrameLocks noGrp="1"/>
          </p:cNvGraphicFramePr>
          <p:nvPr>
            <p:extLst>
              <p:ext uri="{D42A27DB-BD31-4B8C-83A1-F6EECF244321}">
                <p14:modId xmlns:p14="http://schemas.microsoft.com/office/powerpoint/2010/main" val="3605860741"/>
              </p:ext>
            </p:extLst>
          </p:nvPr>
        </p:nvGraphicFramePr>
        <p:xfrm>
          <a:off x="404670" y="1462676"/>
          <a:ext cx="9883094" cy="1786558"/>
        </p:xfrm>
        <a:graphic>
          <a:graphicData uri="http://schemas.openxmlformats.org/drawingml/2006/table">
            <a:tbl>
              <a:tblPr firstRow="1" bandRow="1">
                <a:tableStyleId>{5C22544A-7EE6-4342-B048-85BDC9FD1C3A}</a:tableStyleId>
              </a:tblPr>
              <a:tblGrid>
                <a:gridCol w="1182458"/>
                <a:gridCol w="1080743"/>
                <a:gridCol w="1017169"/>
                <a:gridCol w="1131598"/>
                <a:gridCol w="1182458"/>
                <a:gridCol w="1031350"/>
                <a:gridCol w="1112581"/>
                <a:gridCol w="1032155"/>
                <a:gridCol w="1112582"/>
              </a:tblGrid>
              <a:tr h="444924">
                <a:tc gridSpan="3">
                  <a:txBody>
                    <a:bodyPr/>
                    <a:lstStyle/>
                    <a:p>
                      <a:pPr algn="ct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triệu</a:t>
                      </a: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gridSpan="3">
                  <a:txBody>
                    <a:bodyPr/>
                    <a:lstStyle/>
                    <a:p>
                      <a:pPr algn="ct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nghìn</a:t>
                      </a: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gridSpan="3">
                  <a:txBody>
                    <a:bodyPr/>
                    <a:lstStyle/>
                    <a:p>
                      <a:pPr marL="0" marR="0" indent="0" algn="ctr" defTabSz="775796" rtl="0" eaLnBrk="1" fontAlgn="auto" latinLnBrk="0" hangingPunct="1">
                        <a:lnSpc>
                          <a:spcPct val="100000"/>
                        </a:lnSpc>
                        <a:spcBef>
                          <a:spcPts val="0"/>
                        </a:spcBef>
                        <a:spcAft>
                          <a:spcPts val="0"/>
                        </a:spcAft>
                        <a:buClrTx/>
                        <a:buSzTx/>
                        <a:buFontTx/>
                        <a:buNone/>
                        <a:tabLst/>
                        <a:defRPr/>
                      </a:pP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đơn vị</a:t>
                      </a:r>
                      <a:endParaRPr lang="en-US" sz="1600" b="0" smtClean="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652720">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 triệu</a:t>
                      </a:r>
                      <a:endParaRPr lang="en-US" sz="14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 triệu</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triệu</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đơn vị</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688914">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sp>
        <p:nvSpPr>
          <p:cNvPr id="73" name="Text Box 4"/>
          <p:cNvSpPr txBox="1">
            <a:spLocks noChangeArrowheads="1"/>
          </p:cNvSpPr>
          <p:nvPr/>
        </p:nvSpPr>
        <p:spPr bwMode="auto">
          <a:xfrm>
            <a:off x="689527" y="2683107"/>
            <a:ext cx="6979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3</a:t>
            </a:r>
            <a:endParaRPr lang="en-US" altLang="en-US" sz="2400">
              <a:latin typeface="Times New Roman" pitchFamily="18" charset="0"/>
            </a:endParaRPr>
          </a:p>
        </p:txBody>
      </p:sp>
      <p:sp>
        <p:nvSpPr>
          <p:cNvPr id="74" name="Text Box 4"/>
          <p:cNvSpPr txBox="1">
            <a:spLocks noChangeArrowheads="1"/>
          </p:cNvSpPr>
          <p:nvPr/>
        </p:nvSpPr>
        <p:spPr bwMode="auto">
          <a:xfrm>
            <a:off x="1804001" y="2690923"/>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4</a:t>
            </a:r>
            <a:endParaRPr lang="en-US" altLang="en-US" sz="2400">
              <a:latin typeface="Times New Roman" pitchFamily="18" charset="0"/>
            </a:endParaRPr>
          </a:p>
        </p:txBody>
      </p:sp>
      <p:sp>
        <p:nvSpPr>
          <p:cNvPr id="75" name="Text Box 4"/>
          <p:cNvSpPr txBox="1">
            <a:spLocks noChangeArrowheads="1"/>
          </p:cNvSpPr>
          <p:nvPr/>
        </p:nvSpPr>
        <p:spPr bwMode="auto">
          <a:xfrm>
            <a:off x="5033983" y="2698739"/>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5</a:t>
            </a:r>
            <a:endParaRPr lang="en-US" altLang="en-US" sz="2400">
              <a:latin typeface="Times New Roman" pitchFamily="18" charset="0"/>
            </a:endParaRPr>
          </a:p>
        </p:txBody>
      </p:sp>
      <p:sp>
        <p:nvSpPr>
          <p:cNvPr id="126" name="Text Box 4"/>
          <p:cNvSpPr txBox="1">
            <a:spLocks noChangeArrowheads="1"/>
          </p:cNvSpPr>
          <p:nvPr/>
        </p:nvSpPr>
        <p:spPr bwMode="auto">
          <a:xfrm>
            <a:off x="2882100" y="2680763"/>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2</a:t>
            </a:r>
            <a:endParaRPr lang="en-US" altLang="en-US" sz="2400">
              <a:latin typeface="Times New Roman" pitchFamily="18" charset="0"/>
            </a:endParaRPr>
          </a:p>
        </p:txBody>
      </p:sp>
      <p:sp>
        <p:nvSpPr>
          <p:cNvPr id="127" name="Text Box 4"/>
          <p:cNvSpPr txBox="1">
            <a:spLocks noChangeArrowheads="1"/>
          </p:cNvSpPr>
          <p:nvPr/>
        </p:nvSpPr>
        <p:spPr bwMode="auto">
          <a:xfrm>
            <a:off x="3938541" y="2698739"/>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1</a:t>
            </a:r>
            <a:endParaRPr lang="en-US" altLang="en-US" sz="2400">
              <a:latin typeface="Times New Roman" pitchFamily="18" charset="0"/>
            </a:endParaRPr>
          </a:p>
        </p:txBody>
      </p:sp>
      <p:sp>
        <p:nvSpPr>
          <p:cNvPr id="128" name="Text Box 4"/>
          <p:cNvSpPr txBox="1">
            <a:spLocks noChangeArrowheads="1"/>
          </p:cNvSpPr>
          <p:nvPr/>
        </p:nvSpPr>
        <p:spPr bwMode="auto">
          <a:xfrm>
            <a:off x="6202383" y="2699383"/>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7</a:t>
            </a:r>
            <a:endParaRPr lang="en-US" altLang="en-US" sz="2400">
              <a:latin typeface="Times New Roman" pitchFamily="18" charset="0"/>
            </a:endParaRPr>
          </a:p>
        </p:txBody>
      </p:sp>
      <p:sp>
        <p:nvSpPr>
          <p:cNvPr id="129" name="Text Box 4"/>
          <p:cNvSpPr txBox="1">
            <a:spLocks noChangeArrowheads="1"/>
          </p:cNvSpPr>
          <p:nvPr/>
        </p:nvSpPr>
        <p:spPr bwMode="auto">
          <a:xfrm>
            <a:off x="7279343" y="2699383"/>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4</a:t>
            </a:r>
            <a:endParaRPr lang="en-US" altLang="en-US" sz="2400">
              <a:latin typeface="Times New Roman" pitchFamily="18" charset="0"/>
            </a:endParaRPr>
          </a:p>
        </p:txBody>
      </p:sp>
      <p:sp>
        <p:nvSpPr>
          <p:cNvPr id="130" name="Text Box 4"/>
          <p:cNvSpPr txBox="1">
            <a:spLocks noChangeArrowheads="1"/>
          </p:cNvSpPr>
          <p:nvPr/>
        </p:nvSpPr>
        <p:spPr bwMode="auto">
          <a:xfrm>
            <a:off x="8335983" y="2680762"/>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1</a:t>
            </a:r>
            <a:endParaRPr lang="en-US" altLang="en-US" sz="2400">
              <a:latin typeface="Times New Roman" pitchFamily="18" charset="0"/>
            </a:endParaRPr>
          </a:p>
        </p:txBody>
      </p:sp>
      <p:sp>
        <p:nvSpPr>
          <p:cNvPr id="131" name="Text Box 4"/>
          <p:cNvSpPr txBox="1">
            <a:spLocks noChangeArrowheads="1"/>
          </p:cNvSpPr>
          <p:nvPr/>
        </p:nvSpPr>
        <p:spPr bwMode="auto">
          <a:xfrm>
            <a:off x="9392623" y="2680761"/>
            <a:ext cx="615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2400" smtClean="0">
                <a:latin typeface="Times New Roman" pitchFamily="18" charset="0"/>
                <a:cs typeface="Times New Roman" pitchFamily="18" charset="0"/>
              </a:rPr>
              <a:t>3</a:t>
            </a:r>
            <a:endParaRPr lang="en-US" altLang="en-US" sz="2400">
              <a:latin typeface="Times New Roman" pitchFamily="18" charset="0"/>
            </a:endParaRPr>
          </a:p>
        </p:txBody>
      </p:sp>
      <p:sp>
        <p:nvSpPr>
          <p:cNvPr id="132" name="Content Placeholder 2"/>
          <p:cNvSpPr txBox="1">
            <a:spLocks/>
          </p:cNvSpPr>
          <p:nvPr/>
        </p:nvSpPr>
        <p:spPr>
          <a:xfrm>
            <a:off x="594883" y="3425270"/>
            <a:ext cx="1274558"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just">
              <a:buFont typeface="Arial" panose="020B0604020202020204" pitchFamily="34" charset="0"/>
              <a:buNone/>
            </a:pPr>
            <a:r>
              <a:rPr lang="en-US" b="1" smtClean="0">
                <a:solidFill>
                  <a:srgbClr val="0000FF"/>
                </a:solidFill>
                <a:latin typeface="Times New Roman" pitchFamily="18" charset="0"/>
                <a:cs typeface="Times New Roman" pitchFamily="18" charset="0"/>
              </a:rPr>
              <a:t>Viết số: </a:t>
            </a:r>
            <a:endParaRPr lang="en-US" b="1" dirty="0" smtClean="0">
              <a:solidFill>
                <a:srgbClr val="0000FF"/>
              </a:solidFill>
              <a:latin typeface="Times New Roman" pitchFamily="18" charset="0"/>
              <a:cs typeface="Times New Roman" pitchFamily="18" charset="0"/>
            </a:endParaRPr>
          </a:p>
        </p:txBody>
      </p:sp>
      <p:sp>
        <p:nvSpPr>
          <p:cNvPr id="133" name="Content Placeholder 2"/>
          <p:cNvSpPr txBox="1">
            <a:spLocks/>
          </p:cNvSpPr>
          <p:nvPr/>
        </p:nvSpPr>
        <p:spPr>
          <a:xfrm>
            <a:off x="1879601" y="3435430"/>
            <a:ext cx="1841588"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r">
              <a:buFont typeface="Arial" panose="020B0604020202020204" pitchFamily="34" charset="0"/>
              <a:buNone/>
            </a:pPr>
            <a:r>
              <a:rPr lang="en-US" b="1" smtClean="0">
                <a:solidFill>
                  <a:srgbClr val="FF0000"/>
                </a:solidFill>
                <a:latin typeface="Times New Roman" pitchFamily="18" charset="0"/>
                <a:cs typeface="Times New Roman" pitchFamily="18" charset="0"/>
              </a:rPr>
              <a:t>342 157 413</a:t>
            </a:r>
            <a:endParaRPr lang="en-US" b="1" dirty="0" smtClean="0">
              <a:solidFill>
                <a:srgbClr val="FF0000"/>
              </a:solidFill>
              <a:latin typeface="Times New Roman" pitchFamily="18" charset="0"/>
              <a:cs typeface="Times New Roman" pitchFamily="18" charset="0"/>
            </a:endParaRPr>
          </a:p>
        </p:txBody>
      </p:sp>
      <p:sp>
        <p:nvSpPr>
          <p:cNvPr id="134" name="Content Placeholder 2"/>
          <p:cNvSpPr txBox="1">
            <a:spLocks/>
          </p:cNvSpPr>
          <p:nvPr/>
        </p:nvSpPr>
        <p:spPr>
          <a:xfrm>
            <a:off x="574563" y="3830320"/>
            <a:ext cx="1274558"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just">
              <a:buFont typeface="Arial" panose="020B0604020202020204" pitchFamily="34" charset="0"/>
              <a:buNone/>
            </a:pPr>
            <a:r>
              <a:rPr lang="en-US" b="1" smtClean="0">
                <a:solidFill>
                  <a:srgbClr val="0000FF"/>
                </a:solidFill>
                <a:latin typeface="Times New Roman" pitchFamily="18" charset="0"/>
                <a:cs typeface="Times New Roman" pitchFamily="18" charset="0"/>
              </a:rPr>
              <a:t>Đọc số: </a:t>
            </a:r>
            <a:endParaRPr lang="en-US" b="1" dirty="0" smtClean="0">
              <a:solidFill>
                <a:srgbClr val="0000FF"/>
              </a:solidFill>
              <a:latin typeface="Times New Roman" pitchFamily="18" charset="0"/>
              <a:cs typeface="Times New Roman" pitchFamily="18" charset="0"/>
            </a:endParaRPr>
          </a:p>
        </p:txBody>
      </p:sp>
      <p:sp>
        <p:nvSpPr>
          <p:cNvPr id="135" name="Content Placeholder 2"/>
          <p:cNvSpPr txBox="1">
            <a:spLocks/>
          </p:cNvSpPr>
          <p:nvPr/>
        </p:nvSpPr>
        <p:spPr>
          <a:xfrm>
            <a:off x="442368" y="4223860"/>
            <a:ext cx="9798797"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smtClean="0">
                <a:solidFill>
                  <a:srgbClr val="0000FF"/>
                </a:solidFill>
                <a:latin typeface="Times New Roman" pitchFamily="18" charset="0"/>
                <a:cs typeface="Times New Roman" pitchFamily="18" charset="0"/>
              </a:rPr>
              <a:t>Ba trăm bốn mươi hai triệu một trăm năm mươi bảy nghìn bốn trăm mười ba</a:t>
            </a:r>
            <a:endParaRPr lang="en-US" dirty="0" smtClean="0">
              <a:solidFill>
                <a:srgbClr val="0000FF"/>
              </a:solidFill>
              <a:latin typeface="Times New Roman" pitchFamily="18" charset="0"/>
              <a:cs typeface="Times New Roman" pitchFamily="18" charset="0"/>
            </a:endParaRPr>
          </a:p>
        </p:txBody>
      </p:sp>
      <p:sp>
        <p:nvSpPr>
          <p:cNvPr id="136" name="Content Placeholder 2"/>
          <p:cNvSpPr txBox="1">
            <a:spLocks/>
          </p:cNvSpPr>
          <p:nvPr/>
        </p:nvSpPr>
        <p:spPr>
          <a:xfrm>
            <a:off x="414052" y="4711540"/>
            <a:ext cx="9798797" cy="394890"/>
          </a:xfrm>
          <a:prstGeom prst="rect">
            <a:avLst/>
          </a:prstGeom>
        </p:spPr>
        <p:txBody>
          <a:bodyPr vert="horz" lIns="79626" tIns="39813" rIns="79626" bIns="39813" rtlCol="0">
            <a:noAutofit/>
          </a:bodyPr>
          <a:lstStyle>
            <a:lvl1pPr marL="193949" indent="-193949" algn="l" defTabSz="775796" rtl="0" eaLnBrk="1" latinLnBrk="0" hangingPunct="1">
              <a:lnSpc>
                <a:spcPct val="90000"/>
              </a:lnSpc>
              <a:spcBef>
                <a:spcPts val="848"/>
              </a:spcBef>
              <a:buFont typeface="Arial" panose="020B0604020202020204" pitchFamily="34" charset="0"/>
              <a:buChar char="•"/>
              <a:defRPr sz="2400" kern="1200">
                <a:solidFill>
                  <a:schemeClr val="tx1"/>
                </a:solidFill>
                <a:latin typeface="+mn-lt"/>
                <a:ea typeface="+mn-ea"/>
                <a:cs typeface="+mn-cs"/>
              </a:defRPr>
            </a:lvl1pPr>
            <a:lvl2pPr marL="581847" indent="-193949" algn="l" defTabSz="775796" rtl="0" eaLnBrk="1" latinLnBrk="0" hangingPunct="1">
              <a:lnSpc>
                <a:spcPct val="90000"/>
              </a:lnSpc>
              <a:spcBef>
                <a:spcPts val="424"/>
              </a:spcBef>
              <a:buFont typeface="Arial" panose="020B0604020202020204" pitchFamily="34" charset="0"/>
              <a:buChar char="•"/>
              <a:defRPr sz="2000" kern="1200">
                <a:solidFill>
                  <a:schemeClr val="tx1"/>
                </a:solidFill>
                <a:latin typeface="+mn-lt"/>
                <a:ea typeface="+mn-ea"/>
                <a:cs typeface="+mn-cs"/>
              </a:defRPr>
            </a:lvl2pPr>
            <a:lvl3pPr marL="969745" indent="-193949" algn="l" defTabSz="775796" rtl="0" eaLnBrk="1" latinLnBrk="0" hangingPunct="1">
              <a:lnSpc>
                <a:spcPct val="90000"/>
              </a:lnSpc>
              <a:spcBef>
                <a:spcPts val="424"/>
              </a:spcBef>
              <a:buFont typeface="Arial" panose="020B0604020202020204" pitchFamily="34" charset="0"/>
              <a:buChar char="•"/>
              <a:defRPr sz="1700" kern="1200">
                <a:solidFill>
                  <a:schemeClr val="tx1"/>
                </a:solidFill>
                <a:latin typeface="+mn-lt"/>
                <a:ea typeface="+mn-ea"/>
                <a:cs typeface="+mn-cs"/>
              </a:defRPr>
            </a:lvl3pPr>
            <a:lvl4pPr marL="1357643"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4pPr>
            <a:lvl5pPr marL="1745540"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5pPr>
            <a:lvl6pPr marL="2133438"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6pPr>
            <a:lvl7pPr marL="2521336"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7pPr>
            <a:lvl8pPr marL="2909234"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8pPr>
            <a:lvl9pPr marL="3297132" indent="-193949" algn="l" defTabSz="775796" rtl="0" eaLnBrk="1" latinLnBrk="0" hangingPunct="1">
              <a:lnSpc>
                <a:spcPct val="90000"/>
              </a:lnSpc>
              <a:spcBef>
                <a:spcPts val="424"/>
              </a:spcBef>
              <a:buFont typeface="Arial" panose="020B0604020202020204" pitchFamily="34" charset="0"/>
              <a:buChar char="•"/>
              <a:defRPr sz="1500" kern="1200">
                <a:solidFill>
                  <a:schemeClr val="tx1"/>
                </a:solidFill>
                <a:latin typeface="+mn-lt"/>
                <a:ea typeface="+mn-ea"/>
                <a:cs typeface="+mn-cs"/>
              </a:defRPr>
            </a:lvl9pPr>
          </a:lstStyle>
          <a:p>
            <a:pPr marL="0" indent="0" algn="just">
              <a:buFont typeface="Arial" panose="020B0604020202020204" pitchFamily="34" charset="0"/>
              <a:buNone/>
            </a:pPr>
            <a:r>
              <a:rPr lang="en-US" i="1" smtClean="0">
                <a:solidFill>
                  <a:srgbClr val="FF0000"/>
                </a:solidFill>
                <a:latin typeface="Times New Roman" pitchFamily="18" charset="0"/>
                <a:cs typeface="Times New Roman" pitchFamily="18" charset="0"/>
              </a:rPr>
              <a:t>Ta tách số ra từng lớp, từ lớp đơn vị đến lớp nghìn rồi lớp triệu, mỗi lớp có ba hàng. Sau đó dựa vào cách đọc số có tới ba chữ số thuộc từng lớp để đọc từ trái sang phải.</a:t>
            </a:r>
            <a:endParaRPr lang="en-US" i="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7178219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fade">
                                      <p:cBhvr>
                                        <p:cTn id="17" dur="500"/>
                                        <p:tgtEl>
                                          <p:spTgt spid="1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500"/>
                                        <p:tgtEl>
                                          <p:spTgt spid="1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500"/>
                                        <p:tgtEl>
                                          <p:spTgt spid="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fade">
                                      <p:cBhvr>
                                        <p:cTn id="32" dur="500"/>
                                        <p:tgtEl>
                                          <p:spTgt spid="1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9"/>
                                        </p:tgtEl>
                                        <p:attrNameLst>
                                          <p:attrName>style.visibility</p:attrName>
                                        </p:attrNameLst>
                                      </p:cBhvr>
                                      <p:to>
                                        <p:strVal val="visible"/>
                                      </p:to>
                                    </p:set>
                                    <p:animEffect transition="in" filter="fade">
                                      <p:cBhvr>
                                        <p:cTn id="37" dur="500"/>
                                        <p:tgtEl>
                                          <p:spTgt spid="1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0"/>
                                        </p:tgtEl>
                                        <p:attrNameLst>
                                          <p:attrName>style.visibility</p:attrName>
                                        </p:attrNameLst>
                                      </p:cBhvr>
                                      <p:to>
                                        <p:strVal val="visible"/>
                                      </p:to>
                                    </p:set>
                                    <p:animEffect transition="in" filter="fade">
                                      <p:cBhvr>
                                        <p:cTn id="42" dur="500"/>
                                        <p:tgtEl>
                                          <p:spTgt spid="1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1"/>
                                        </p:tgtEl>
                                        <p:attrNameLst>
                                          <p:attrName>style.visibility</p:attrName>
                                        </p:attrNameLst>
                                      </p:cBhvr>
                                      <p:to>
                                        <p:strVal val="visible"/>
                                      </p:to>
                                    </p:set>
                                    <p:animEffect transition="in" filter="fade">
                                      <p:cBhvr>
                                        <p:cTn id="47" dur="500"/>
                                        <p:tgtEl>
                                          <p:spTgt spid="13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2"/>
                                        </p:tgtEl>
                                        <p:attrNameLst>
                                          <p:attrName>style.visibility</p:attrName>
                                        </p:attrNameLst>
                                      </p:cBhvr>
                                      <p:to>
                                        <p:strVal val="visible"/>
                                      </p:to>
                                    </p:set>
                                    <p:animEffect transition="in" filter="fade">
                                      <p:cBhvr>
                                        <p:cTn id="52" dur="500"/>
                                        <p:tgtEl>
                                          <p:spTgt spid="13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3"/>
                                        </p:tgtEl>
                                        <p:attrNameLst>
                                          <p:attrName>style.visibility</p:attrName>
                                        </p:attrNameLst>
                                      </p:cBhvr>
                                      <p:to>
                                        <p:strVal val="visible"/>
                                      </p:to>
                                    </p:set>
                                    <p:animEffect transition="in" filter="fade">
                                      <p:cBhvr>
                                        <p:cTn id="57" dur="500"/>
                                        <p:tgtEl>
                                          <p:spTgt spid="13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4"/>
                                        </p:tgtEl>
                                        <p:attrNameLst>
                                          <p:attrName>style.visibility</p:attrName>
                                        </p:attrNameLst>
                                      </p:cBhvr>
                                      <p:to>
                                        <p:strVal val="visible"/>
                                      </p:to>
                                    </p:set>
                                    <p:animEffect transition="in" filter="fade">
                                      <p:cBhvr>
                                        <p:cTn id="62" dur="500"/>
                                        <p:tgtEl>
                                          <p:spTgt spid="13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5"/>
                                        </p:tgtEl>
                                        <p:attrNameLst>
                                          <p:attrName>style.visibility</p:attrName>
                                        </p:attrNameLst>
                                      </p:cBhvr>
                                      <p:to>
                                        <p:strVal val="visible"/>
                                      </p:to>
                                    </p:set>
                                    <p:animEffect transition="in" filter="fade">
                                      <p:cBhvr>
                                        <p:cTn id="67" dur="500"/>
                                        <p:tgtEl>
                                          <p:spTgt spid="13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36"/>
                                        </p:tgtEl>
                                        <p:attrNameLst>
                                          <p:attrName>style.visibility</p:attrName>
                                        </p:attrNameLst>
                                      </p:cBhvr>
                                      <p:to>
                                        <p:strVal val="visible"/>
                                      </p:to>
                                    </p:set>
                                    <p:animEffect transition="in" filter="fade">
                                      <p:cBhvr>
                                        <p:cTn id="72"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126" grpId="0"/>
      <p:bldP spid="127" grpId="0"/>
      <p:bldP spid="128" grpId="0"/>
      <p:bldP spid="129" grpId="0"/>
      <p:bldP spid="130" grpId="0"/>
      <p:bldP spid="131" grpId="0"/>
      <p:bldP spid="132" grpId="0"/>
      <p:bldP spid="133" grpId="0"/>
      <p:bldP spid="134" grpId="0"/>
      <p:bldP spid="135" grpId="0"/>
      <p:bldP spid="13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189884" y="16876"/>
            <a:ext cx="3904339" cy="778343"/>
            <a:chOff x="3603551" y="152697"/>
            <a:chExt cx="4410662" cy="919292"/>
          </a:xfrm>
        </p:grpSpPr>
        <p:sp>
          <p:nvSpPr>
            <p:cNvPr id="18" name="Rectangle 17"/>
            <p:cNvSpPr/>
            <p:nvPr/>
          </p:nvSpPr>
          <p:spPr>
            <a:xfrm>
              <a:off x="5300807" y="152697"/>
              <a:ext cx="1081386" cy="49074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100" b="1">
                  <a:ln w="11430"/>
                  <a:solidFill>
                    <a:srgbClr val="0000FF"/>
                  </a:solidFill>
                  <a:latin typeface="Times New Roman" pitchFamily="18" charset="0"/>
                  <a:cs typeface="Times New Roman" pitchFamily="18" charset="0"/>
                </a:rPr>
                <a:t>TOÁN</a:t>
              </a:r>
            </a:p>
          </p:txBody>
        </p:sp>
        <p:sp>
          <p:nvSpPr>
            <p:cNvPr id="20" name="Rectangle 19"/>
            <p:cNvSpPr/>
            <p:nvPr/>
          </p:nvSpPr>
          <p:spPr>
            <a:xfrm>
              <a:off x="3603551" y="526722"/>
              <a:ext cx="4410662" cy="5452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smtClean="0">
                  <a:ln w="11430"/>
                  <a:solidFill>
                    <a:srgbClr val="FF0000"/>
                  </a:solidFill>
                  <a:latin typeface="Times New Roman" pitchFamily="18" charset="0"/>
                  <a:cs typeface="Times New Roman" pitchFamily="18" charset="0"/>
                </a:rPr>
                <a:t>TRIỆU VÀ LỚP TRIỆU (tt)</a:t>
              </a:r>
              <a:endParaRPr lang="en-US" sz="2400" b="1">
                <a:ln w="11430"/>
                <a:solidFill>
                  <a:srgbClr val="FF0000"/>
                </a:solidFill>
                <a:latin typeface="Times New Roman" pitchFamily="18" charset="0"/>
                <a:cs typeface="Times New Roman" pitchFamily="18" charset="0"/>
              </a:endParaRPr>
            </a:p>
          </p:txBody>
        </p:sp>
      </p:grpSp>
      <p:sp>
        <p:nvSpPr>
          <p:cNvPr id="44" name="Text Box 4"/>
          <p:cNvSpPr txBox="1">
            <a:spLocks noChangeArrowheads="1"/>
          </p:cNvSpPr>
          <p:nvPr/>
        </p:nvSpPr>
        <p:spPr bwMode="auto">
          <a:xfrm>
            <a:off x="577850" y="1101232"/>
            <a:ext cx="459307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a:solidFill>
                  <a:srgbClr val="FF0000"/>
                </a:solidFill>
                <a:latin typeface="Times New Roman" pitchFamily="18" charset="0"/>
                <a:cs typeface="Times New Roman" pitchFamily="18" charset="0"/>
              </a:rPr>
              <a:t>Bài </a:t>
            </a:r>
            <a:r>
              <a:rPr lang="en-US" sz="2200" u="sng" smtClean="0">
                <a:solidFill>
                  <a:srgbClr val="FF0000"/>
                </a:solidFill>
                <a:latin typeface="Times New Roman" pitchFamily="18" charset="0"/>
                <a:cs typeface="Times New Roman" pitchFamily="18" charset="0"/>
              </a:rPr>
              <a:t>1</a:t>
            </a:r>
            <a:r>
              <a:rPr lang="en-US" sz="2200" smtClean="0">
                <a:solidFill>
                  <a:srgbClr val="FF0000"/>
                </a:solidFill>
                <a:latin typeface="Times New Roman" pitchFamily="18" charset="0"/>
                <a:cs typeface="Times New Roman" pitchFamily="18" charset="0"/>
              </a:rPr>
              <a:t>: Đọc và viết theo hàng</a:t>
            </a:r>
            <a:endParaRPr lang="en-US" sz="2200">
              <a:solidFill>
                <a:srgbClr val="FF000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25537559"/>
              </p:ext>
            </p:extLst>
          </p:nvPr>
        </p:nvGraphicFramePr>
        <p:xfrm>
          <a:off x="256584" y="1554117"/>
          <a:ext cx="10014131" cy="3119483"/>
        </p:xfrm>
        <a:graphic>
          <a:graphicData uri="http://schemas.openxmlformats.org/drawingml/2006/table">
            <a:tbl>
              <a:tblPr firstRow="1" bandRow="1">
                <a:tableStyleId>{5C22544A-7EE6-4342-B048-85BDC9FD1C3A}</a:tableStyleId>
              </a:tblPr>
              <a:tblGrid>
                <a:gridCol w="1978616"/>
                <a:gridCol w="892835"/>
                <a:gridCol w="892835"/>
                <a:gridCol w="892835"/>
                <a:gridCol w="892835"/>
                <a:gridCol w="892835"/>
                <a:gridCol w="892835"/>
                <a:gridCol w="892835"/>
                <a:gridCol w="892835"/>
                <a:gridCol w="892835"/>
              </a:tblGrid>
              <a:tr h="359507">
                <a:tc rowSpan="2">
                  <a:txBody>
                    <a:bodyPr/>
                    <a:lstStyle/>
                    <a:p>
                      <a:pPr marL="0" marR="0" indent="0" algn="ctr" defTabSz="775796" rtl="0" eaLnBrk="1" fontAlgn="auto" latinLnBrk="0" hangingPunct="1">
                        <a:lnSpc>
                          <a:spcPct val="100000"/>
                        </a:lnSpc>
                        <a:spcBef>
                          <a:spcPts val="0"/>
                        </a:spcBef>
                        <a:spcAft>
                          <a:spcPts val="0"/>
                        </a:spcAft>
                        <a:buClrTx/>
                        <a:buSzTx/>
                        <a:buFontTx/>
                        <a:buNone/>
                        <a:tabLst/>
                        <a:defRPr/>
                      </a:pPr>
                      <a:r>
                        <a:rPr lang="en-US" sz="1400" b="0" smtClean="0">
                          <a:solidFill>
                            <a:srgbClr val="FF0000"/>
                          </a:solidFill>
                          <a:latin typeface="Times New Roman" pitchFamily="18" charset="0"/>
                          <a:cs typeface="Times New Roman" pitchFamily="18" charset="0"/>
                        </a:rPr>
                        <a:t>Viết</a:t>
                      </a:r>
                      <a:r>
                        <a:rPr lang="en-US" sz="1400" b="0" baseline="0" smtClean="0">
                          <a:solidFill>
                            <a:srgbClr val="FF0000"/>
                          </a:solidFill>
                          <a:latin typeface="Times New Roman" pitchFamily="18" charset="0"/>
                          <a:cs typeface="Times New Roman" pitchFamily="18" charset="0"/>
                        </a:rPr>
                        <a:t> số</a:t>
                      </a:r>
                      <a:endParaRPr lang="en-US" sz="1400" b="0" smtClean="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gridSpan="3">
                  <a:txBody>
                    <a:bodyPr/>
                    <a:lstStyle/>
                    <a:p>
                      <a:pPr algn="ct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triệu</a:t>
                      </a: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gridSpan="3">
                  <a:txBody>
                    <a:bodyPr/>
                    <a:lstStyle/>
                    <a:p>
                      <a:pPr algn="ct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nghìn</a:t>
                      </a: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gridSpan="3">
                  <a:txBody>
                    <a:bodyPr/>
                    <a:lstStyle/>
                    <a:p>
                      <a:pPr marL="0" marR="0" indent="0" algn="ctr" defTabSz="775796" rtl="0" eaLnBrk="1" fontAlgn="auto" latinLnBrk="0" hangingPunct="1">
                        <a:lnSpc>
                          <a:spcPct val="100000"/>
                        </a:lnSpc>
                        <a:spcBef>
                          <a:spcPts val="0"/>
                        </a:spcBef>
                        <a:spcAft>
                          <a:spcPts val="0"/>
                        </a:spcAft>
                        <a:buClrTx/>
                        <a:buSzTx/>
                        <a:buFontTx/>
                        <a:buNone/>
                        <a:tabLst/>
                        <a:defRPr/>
                      </a:pPr>
                      <a:r>
                        <a:rPr lang="en-US" sz="1600" b="0" smtClean="0">
                          <a:solidFill>
                            <a:srgbClr val="FF0000"/>
                          </a:solidFill>
                          <a:latin typeface="Times New Roman" pitchFamily="18" charset="0"/>
                          <a:cs typeface="Times New Roman" pitchFamily="18" charset="0"/>
                        </a:rPr>
                        <a:t>Lớp</a:t>
                      </a:r>
                      <a:r>
                        <a:rPr lang="en-US" sz="1600" b="0" baseline="0" smtClean="0">
                          <a:solidFill>
                            <a:srgbClr val="FF0000"/>
                          </a:solidFill>
                          <a:latin typeface="Times New Roman" pitchFamily="18" charset="0"/>
                          <a:cs typeface="Times New Roman" pitchFamily="18" charset="0"/>
                        </a:rPr>
                        <a:t> đơn vị</a:t>
                      </a:r>
                      <a:endParaRPr lang="en-US" sz="1600" b="0" smtClean="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hMerge="1">
                  <a:txBody>
                    <a:bodyPr/>
                    <a:lstStyle/>
                    <a:p>
                      <a:pPr algn="ctr"/>
                      <a:endParaRPr lang="en-US" sz="1600" b="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742445">
                <a:tc vMerge="1">
                  <a:txBody>
                    <a:bodyPr/>
                    <a:lstStyle/>
                    <a:p>
                      <a:pPr marL="0" marR="0" indent="0" algn="ctr" defTabSz="775796" rtl="0" eaLnBrk="1" fontAlgn="auto" latinLnBrk="0" hangingPunct="1">
                        <a:lnSpc>
                          <a:spcPct val="100000"/>
                        </a:lnSpc>
                        <a:spcBef>
                          <a:spcPts val="0"/>
                        </a:spcBef>
                        <a:spcAft>
                          <a:spcPts val="0"/>
                        </a:spcAft>
                        <a:buClrTx/>
                        <a:buSzTx/>
                        <a:buFontTx/>
                        <a:buNone/>
                        <a:tabLst/>
                        <a:defRPr/>
                      </a:pPr>
                      <a:endParaRPr lang="en-US" sz="1800" b="0" smtClean="0">
                        <a:solidFill>
                          <a:srgbClr val="0000FF"/>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 triệu</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 triệu</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triệu</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nghìn</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trăm</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chục</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400" b="0" smtClean="0">
                          <a:solidFill>
                            <a:srgbClr val="FF0000"/>
                          </a:solidFill>
                          <a:latin typeface="Times New Roman" pitchFamily="18" charset="0"/>
                          <a:cs typeface="Times New Roman" pitchFamily="18" charset="0"/>
                        </a:rPr>
                        <a:t>Hàng</a:t>
                      </a:r>
                      <a:r>
                        <a:rPr lang="en-US" sz="1400" b="0" baseline="0" smtClean="0">
                          <a:solidFill>
                            <a:srgbClr val="FF0000"/>
                          </a:solidFill>
                          <a:latin typeface="Times New Roman" pitchFamily="18" charset="0"/>
                          <a:cs typeface="Times New Roman" pitchFamily="18" charset="0"/>
                        </a:rPr>
                        <a:t> đơn vị</a:t>
                      </a:r>
                      <a:endParaRPr lang="en-US" sz="14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20811">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41131">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35280">
                <a:tc>
                  <a:txBody>
                    <a:bodyPr/>
                    <a:lstStyle/>
                    <a:p>
                      <a:pPr algn="ctr"/>
                      <a:endParaRPr lang="en-US" sz="1600" b="1">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25120">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35280">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35280">
                <a:tc>
                  <a:txBody>
                    <a:bodyPr/>
                    <a:lstStyle/>
                    <a:p>
                      <a:pPr algn="ctr"/>
                      <a:endParaRPr lang="en-US" sz="1600" b="0">
                        <a:solidFill>
                          <a:srgbClr val="FF0000"/>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1600" b="0">
                        <a:solidFill>
                          <a:srgbClr val="FF0000"/>
                        </a:solidFill>
                        <a:latin typeface="Times New Roman" pitchFamily="18" charset="0"/>
                        <a:cs typeface="Times New Roman" pitchFamily="18" charset="0"/>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sp>
        <p:nvSpPr>
          <p:cNvPr id="52" name="Text Box 4"/>
          <p:cNvSpPr txBox="1">
            <a:spLocks noChangeArrowheads="1"/>
          </p:cNvSpPr>
          <p:nvPr/>
        </p:nvSpPr>
        <p:spPr bwMode="auto">
          <a:xfrm>
            <a:off x="577850" y="713771"/>
            <a:ext cx="198264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smtClean="0">
                <a:solidFill>
                  <a:srgbClr val="FF0000"/>
                </a:solidFill>
                <a:latin typeface="Times New Roman" pitchFamily="18" charset="0"/>
                <a:cs typeface="Times New Roman" pitchFamily="18" charset="0"/>
              </a:rPr>
              <a:t>LUYỆN TẬP:</a:t>
            </a:r>
            <a:endParaRPr lang="en-US" sz="2200">
              <a:solidFill>
                <a:schemeClr val="tx2"/>
              </a:solidFill>
              <a:latin typeface="Times New Roman" pitchFamily="18" charset="0"/>
              <a:cs typeface="Times New Roman" pitchFamily="18" charset="0"/>
            </a:endParaRPr>
          </a:p>
        </p:txBody>
      </p:sp>
      <p:sp>
        <p:nvSpPr>
          <p:cNvPr id="54" name="Text Box 4"/>
          <p:cNvSpPr txBox="1">
            <a:spLocks noChangeArrowheads="1"/>
          </p:cNvSpPr>
          <p:nvPr/>
        </p:nvSpPr>
        <p:spPr bwMode="auto">
          <a:xfrm>
            <a:off x="334010" y="262162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32 000 000</a:t>
            </a:r>
            <a:endParaRPr lang="en-US" altLang="en-US" sz="1900">
              <a:latin typeface="Times New Roman" pitchFamily="18" charset="0"/>
            </a:endParaRPr>
          </a:p>
        </p:txBody>
      </p:sp>
      <p:sp>
        <p:nvSpPr>
          <p:cNvPr id="93" name="Text Box 4"/>
          <p:cNvSpPr txBox="1">
            <a:spLocks noChangeArrowheads="1"/>
          </p:cNvSpPr>
          <p:nvPr/>
        </p:nvSpPr>
        <p:spPr bwMode="auto">
          <a:xfrm>
            <a:off x="3261698" y="263197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94" name="Text Box 4"/>
          <p:cNvSpPr txBox="1">
            <a:spLocks noChangeArrowheads="1"/>
          </p:cNvSpPr>
          <p:nvPr/>
        </p:nvSpPr>
        <p:spPr bwMode="auto">
          <a:xfrm>
            <a:off x="4141426" y="263197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95" name="Text Box 4"/>
          <p:cNvSpPr txBox="1">
            <a:spLocks noChangeArrowheads="1"/>
          </p:cNvSpPr>
          <p:nvPr/>
        </p:nvSpPr>
        <p:spPr bwMode="auto">
          <a:xfrm>
            <a:off x="5061794" y="263975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96" name="Text Box 4"/>
          <p:cNvSpPr txBox="1">
            <a:spLocks noChangeArrowheads="1"/>
          </p:cNvSpPr>
          <p:nvPr/>
        </p:nvSpPr>
        <p:spPr bwMode="auto">
          <a:xfrm>
            <a:off x="5941522" y="263975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97" name="Text Box 4"/>
          <p:cNvSpPr txBox="1">
            <a:spLocks noChangeArrowheads="1"/>
          </p:cNvSpPr>
          <p:nvPr/>
        </p:nvSpPr>
        <p:spPr bwMode="auto">
          <a:xfrm>
            <a:off x="6831410" y="263197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98" name="Text Box 4"/>
          <p:cNvSpPr txBox="1">
            <a:spLocks noChangeArrowheads="1"/>
          </p:cNvSpPr>
          <p:nvPr/>
        </p:nvSpPr>
        <p:spPr bwMode="auto">
          <a:xfrm>
            <a:off x="7742194" y="263975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99" name="Text Box 4"/>
          <p:cNvSpPr txBox="1">
            <a:spLocks noChangeArrowheads="1"/>
          </p:cNvSpPr>
          <p:nvPr/>
        </p:nvSpPr>
        <p:spPr bwMode="auto">
          <a:xfrm>
            <a:off x="8632082" y="263197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00" name="Text Box 4"/>
          <p:cNvSpPr txBox="1">
            <a:spLocks noChangeArrowheads="1"/>
          </p:cNvSpPr>
          <p:nvPr/>
        </p:nvSpPr>
        <p:spPr bwMode="auto">
          <a:xfrm>
            <a:off x="9450850" y="263197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63" name="Text Box 4"/>
          <p:cNvSpPr txBox="1">
            <a:spLocks noChangeArrowheads="1"/>
          </p:cNvSpPr>
          <p:nvPr/>
        </p:nvSpPr>
        <p:spPr bwMode="auto">
          <a:xfrm>
            <a:off x="334010" y="296706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32 516 000</a:t>
            </a:r>
            <a:endParaRPr lang="en-US" altLang="en-US" sz="1900">
              <a:latin typeface="Times New Roman" pitchFamily="18" charset="0"/>
            </a:endParaRPr>
          </a:p>
        </p:txBody>
      </p:sp>
      <p:sp>
        <p:nvSpPr>
          <p:cNvPr id="65" name="Text Box 4"/>
          <p:cNvSpPr txBox="1">
            <a:spLocks noChangeArrowheads="1"/>
          </p:cNvSpPr>
          <p:nvPr/>
        </p:nvSpPr>
        <p:spPr bwMode="auto">
          <a:xfrm>
            <a:off x="3261698" y="2977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66" name="Text Box 4"/>
          <p:cNvSpPr txBox="1">
            <a:spLocks noChangeArrowheads="1"/>
          </p:cNvSpPr>
          <p:nvPr/>
        </p:nvSpPr>
        <p:spPr bwMode="auto">
          <a:xfrm>
            <a:off x="4141426" y="2977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67" name="Text Box 4"/>
          <p:cNvSpPr txBox="1">
            <a:spLocks noChangeArrowheads="1"/>
          </p:cNvSpPr>
          <p:nvPr/>
        </p:nvSpPr>
        <p:spPr bwMode="auto">
          <a:xfrm>
            <a:off x="5061794" y="2985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5</a:t>
            </a:r>
            <a:endParaRPr lang="en-US" altLang="en-US" sz="1900">
              <a:latin typeface="Times New Roman" pitchFamily="18" charset="0"/>
            </a:endParaRPr>
          </a:p>
        </p:txBody>
      </p:sp>
      <p:sp>
        <p:nvSpPr>
          <p:cNvPr id="68" name="Text Box 4"/>
          <p:cNvSpPr txBox="1">
            <a:spLocks noChangeArrowheads="1"/>
          </p:cNvSpPr>
          <p:nvPr/>
        </p:nvSpPr>
        <p:spPr bwMode="auto">
          <a:xfrm>
            <a:off x="5941522" y="2985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1</a:t>
            </a:r>
            <a:endParaRPr lang="en-US" altLang="en-US" sz="1900">
              <a:latin typeface="Times New Roman" pitchFamily="18" charset="0"/>
            </a:endParaRPr>
          </a:p>
        </p:txBody>
      </p:sp>
      <p:sp>
        <p:nvSpPr>
          <p:cNvPr id="69" name="Text Box 4"/>
          <p:cNvSpPr txBox="1">
            <a:spLocks noChangeArrowheads="1"/>
          </p:cNvSpPr>
          <p:nvPr/>
        </p:nvSpPr>
        <p:spPr bwMode="auto">
          <a:xfrm>
            <a:off x="6831410" y="2977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6</a:t>
            </a:r>
            <a:endParaRPr lang="en-US" altLang="en-US" sz="1900">
              <a:latin typeface="Times New Roman" pitchFamily="18" charset="0"/>
            </a:endParaRPr>
          </a:p>
        </p:txBody>
      </p:sp>
      <p:sp>
        <p:nvSpPr>
          <p:cNvPr id="70" name="Text Box 4"/>
          <p:cNvSpPr txBox="1">
            <a:spLocks noChangeArrowheads="1"/>
          </p:cNvSpPr>
          <p:nvPr/>
        </p:nvSpPr>
        <p:spPr bwMode="auto">
          <a:xfrm>
            <a:off x="7742194" y="2985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71" name="Text Box 4"/>
          <p:cNvSpPr txBox="1">
            <a:spLocks noChangeArrowheads="1"/>
          </p:cNvSpPr>
          <p:nvPr/>
        </p:nvSpPr>
        <p:spPr bwMode="auto">
          <a:xfrm>
            <a:off x="8632082" y="2977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72" name="Text Box 4"/>
          <p:cNvSpPr txBox="1">
            <a:spLocks noChangeArrowheads="1"/>
          </p:cNvSpPr>
          <p:nvPr/>
        </p:nvSpPr>
        <p:spPr bwMode="auto">
          <a:xfrm>
            <a:off x="9450850" y="2977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73" name="Text Box 4"/>
          <p:cNvSpPr txBox="1">
            <a:spLocks noChangeArrowheads="1"/>
          </p:cNvSpPr>
          <p:nvPr/>
        </p:nvSpPr>
        <p:spPr bwMode="auto">
          <a:xfrm>
            <a:off x="334010" y="330234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32 516 794</a:t>
            </a:r>
            <a:endParaRPr lang="en-US" altLang="en-US" sz="1900">
              <a:latin typeface="Times New Roman" pitchFamily="18" charset="0"/>
            </a:endParaRPr>
          </a:p>
        </p:txBody>
      </p:sp>
      <p:sp>
        <p:nvSpPr>
          <p:cNvPr id="75" name="Text Box 4"/>
          <p:cNvSpPr txBox="1">
            <a:spLocks noChangeArrowheads="1"/>
          </p:cNvSpPr>
          <p:nvPr/>
        </p:nvSpPr>
        <p:spPr bwMode="auto">
          <a:xfrm>
            <a:off x="3261698" y="331269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76" name="Text Box 4"/>
          <p:cNvSpPr txBox="1">
            <a:spLocks noChangeArrowheads="1"/>
          </p:cNvSpPr>
          <p:nvPr/>
        </p:nvSpPr>
        <p:spPr bwMode="auto">
          <a:xfrm>
            <a:off x="4141426" y="331269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77" name="Text Box 4"/>
          <p:cNvSpPr txBox="1">
            <a:spLocks noChangeArrowheads="1"/>
          </p:cNvSpPr>
          <p:nvPr/>
        </p:nvSpPr>
        <p:spPr bwMode="auto">
          <a:xfrm>
            <a:off x="5061794" y="332047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5</a:t>
            </a:r>
            <a:endParaRPr lang="en-US" altLang="en-US" sz="1900">
              <a:latin typeface="Times New Roman" pitchFamily="18" charset="0"/>
            </a:endParaRPr>
          </a:p>
        </p:txBody>
      </p:sp>
      <p:sp>
        <p:nvSpPr>
          <p:cNvPr id="78" name="Text Box 4"/>
          <p:cNvSpPr txBox="1">
            <a:spLocks noChangeArrowheads="1"/>
          </p:cNvSpPr>
          <p:nvPr/>
        </p:nvSpPr>
        <p:spPr bwMode="auto">
          <a:xfrm>
            <a:off x="5941522" y="332047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1</a:t>
            </a:r>
            <a:endParaRPr lang="en-US" altLang="en-US" sz="1900">
              <a:latin typeface="Times New Roman" pitchFamily="18" charset="0"/>
            </a:endParaRPr>
          </a:p>
        </p:txBody>
      </p:sp>
      <p:sp>
        <p:nvSpPr>
          <p:cNvPr id="79" name="Text Box 4"/>
          <p:cNvSpPr txBox="1">
            <a:spLocks noChangeArrowheads="1"/>
          </p:cNvSpPr>
          <p:nvPr/>
        </p:nvSpPr>
        <p:spPr bwMode="auto">
          <a:xfrm>
            <a:off x="6831410" y="331269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6</a:t>
            </a:r>
            <a:endParaRPr lang="en-US" altLang="en-US" sz="1900">
              <a:latin typeface="Times New Roman" pitchFamily="18" charset="0"/>
            </a:endParaRPr>
          </a:p>
        </p:txBody>
      </p:sp>
      <p:sp>
        <p:nvSpPr>
          <p:cNvPr id="80" name="Text Box 4"/>
          <p:cNvSpPr txBox="1">
            <a:spLocks noChangeArrowheads="1"/>
          </p:cNvSpPr>
          <p:nvPr/>
        </p:nvSpPr>
        <p:spPr bwMode="auto">
          <a:xfrm>
            <a:off x="7742194" y="332047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7</a:t>
            </a:r>
            <a:endParaRPr lang="en-US" altLang="en-US" sz="1900">
              <a:latin typeface="Times New Roman" pitchFamily="18" charset="0"/>
            </a:endParaRPr>
          </a:p>
        </p:txBody>
      </p:sp>
      <p:sp>
        <p:nvSpPr>
          <p:cNvPr id="81" name="Text Box 4"/>
          <p:cNvSpPr txBox="1">
            <a:spLocks noChangeArrowheads="1"/>
          </p:cNvSpPr>
          <p:nvPr/>
        </p:nvSpPr>
        <p:spPr bwMode="auto">
          <a:xfrm>
            <a:off x="8632082" y="331269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9</a:t>
            </a:r>
            <a:endParaRPr lang="en-US" altLang="en-US" sz="1900">
              <a:latin typeface="Times New Roman" pitchFamily="18" charset="0"/>
            </a:endParaRPr>
          </a:p>
        </p:txBody>
      </p:sp>
      <p:sp>
        <p:nvSpPr>
          <p:cNvPr id="82" name="Text Box 4"/>
          <p:cNvSpPr txBox="1">
            <a:spLocks noChangeArrowheads="1"/>
          </p:cNvSpPr>
          <p:nvPr/>
        </p:nvSpPr>
        <p:spPr bwMode="auto">
          <a:xfrm>
            <a:off x="9450850" y="331269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4</a:t>
            </a:r>
            <a:endParaRPr lang="en-US" altLang="en-US" sz="1900">
              <a:latin typeface="Times New Roman" pitchFamily="18" charset="0"/>
            </a:endParaRPr>
          </a:p>
        </p:txBody>
      </p:sp>
      <p:sp>
        <p:nvSpPr>
          <p:cNvPr id="83" name="Text Box 4"/>
          <p:cNvSpPr txBox="1">
            <a:spLocks noChangeArrowheads="1"/>
          </p:cNvSpPr>
          <p:nvPr/>
        </p:nvSpPr>
        <p:spPr bwMode="auto">
          <a:xfrm>
            <a:off x="344170" y="364778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834 291 712</a:t>
            </a:r>
            <a:endParaRPr lang="en-US" altLang="en-US" sz="1900">
              <a:latin typeface="Times New Roman" pitchFamily="18" charset="0"/>
            </a:endParaRPr>
          </a:p>
        </p:txBody>
      </p:sp>
      <p:sp>
        <p:nvSpPr>
          <p:cNvPr id="84" name="Text Box 4"/>
          <p:cNvSpPr txBox="1">
            <a:spLocks noChangeArrowheads="1"/>
          </p:cNvSpPr>
          <p:nvPr/>
        </p:nvSpPr>
        <p:spPr bwMode="auto">
          <a:xfrm>
            <a:off x="2340264" y="3658136"/>
            <a:ext cx="69791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8</a:t>
            </a:r>
            <a:endParaRPr lang="en-US" altLang="en-US" sz="1900">
              <a:latin typeface="Times New Roman" pitchFamily="18" charset="0"/>
            </a:endParaRPr>
          </a:p>
        </p:txBody>
      </p:sp>
      <p:sp>
        <p:nvSpPr>
          <p:cNvPr id="85" name="Text Box 4"/>
          <p:cNvSpPr txBox="1">
            <a:spLocks noChangeArrowheads="1"/>
          </p:cNvSpPr>
          <p:nvPr/>
        </p:nvSpPr>
        <p:spPr bwMode="auto">
          <a:xfrm>
            <a:off x="3271858" y="36581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86" name="Text Box 4"/>
          <p:cNvSpPr txBox="1">
            <a:spLocks noChangeArrowheads="1"/>
          </p:cNvSpPr>
          <p:nvPr/>
        </p:nvSpPr>
        <p:spPr bwMode="auto">
          <a:xfrm>
            <a:off x="4151586" y="36581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4</a:t>
            </a:r>
            <a:endParaRPr lang="en-US" altLang="en-US" sz="1900">
              <a:latin typeface="Times New Roman" pitchFamily="18" charset="0"/>
            </a:endParaRPr>
          </a:p>
        </p:txBody>
      </p:sp>
      <p:sp>
        <p:nvSpPr>
          <p:cNvPr id="87" name="Text Box 4"/>
          <p:cNvSpPr txBox="1">
            <a:spLocks noChangeArrowheads="1"/>
          </p:cNvSpPr>
          <p:nvPr/>
        </p:nvSpPr>
        <p:spPr bwMode="auto">
          <a:xfrm>
            <a:off x="5071954" y="36659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88" name="Text Box 4"/>
          <p:cNvSpPr txBox="1">
            <a:spLocks noChangeArrowheads="1"/>
          </p:cNvSpPr>
          <p:nvPr/>
        </p:nvSpPr>
        <p:spPr bwMode="auto">
          <a:xfrm>
            <a:off x="5951682" y="36659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9</a:t>
            </a:r>
            <a:endParaRPr lang="en-US" altLang="en-US" sz="1900">
              <a:latin typeface="Times New Roman" pitchFamily="18" charset="0"/>
            </a:endParaRPr>
          </a:p>
        </p:txBody>
      </p:sp>
      <p:sp>
        <p:nvSpPr>
          <p:cNvPr id="89" name="Text Box 4"/>
          <p:cNvSpPr txBox="1">
            <a:spLocks noChangeArrowheads="1"/>
          </p:cNvSpPr>
          <p:nvPr/>
        </p:nvSpPr>
        <p:spPr bwMode="auto">
          <a:xfrm>
            <a:off x="6841570" y="36581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1</a:t>
            </a:r>
            <a:endParaRPr lang="en-US" altLang="en-US" sz="1900">
              <a:latin typeface="Times New Roman" pitchFamily="18" charset="0"/>
            </a:endParaRPr>
          </a:p>
        </p:txBody>
      </p:sp>
      <p:sp>
        <p:nvSpPr>
          <p:cNvPr id="90" name="Text Box 4"/>
          <p:cNvSpPr txBox="1">
            <a:spLocks noChangeArrowheads="1"/>
          </p:cNvSpPr>
          <p:nvPr/>
        </p:nvSpPr>
        <p:spPr bwMode="auto">
          <a:xfrm>
            <a:off x="7752354" y="36659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7</a:t>
            </a:r>
            <a:endParaRPr lang="en-US" altLang="en-US" sz="1900">
              <a:latin typeface="Times New Roman" pitchFamily="18" charset="0"/>
            </a:endParaRPr>
          </a:p>
        </p:txBody>
      </p:sp>
      <p:sp>
        <p:nvSpPr>
          <p:cNvPr id="91" name="Text Box 4"/>
          <p:cNvSpPr txBox="1">
            <a:spLocks noChangeArrowheads="1"/>
          </p:cNvSpPr>
          <p:nvPr/>
        </p:nvSpPr>
        <p:spPr bwMode="auto">
          <a:xfrm>
            <a:off x="8642242" y="36581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1</a:t>
            </a:r>
            <a:endParaRPr lang="en-US" altLang="en-US" sz="1900">
              <a:latin typeface="Times New Roman" pitchFamily="18" charset="0"/>
            </a:endParaRPr>
          </a:p>
        </p:txBody>
      </p:sp>
      <p:sp>
        <p:nvSpPr>
          <p:cNvPr id="145" name="Text Box 4"/>
          <p:cNvSpPr txBox="1">
            <a:spLocks noChangeArrowheads="1"/>
          </p:cNvSpPr>
          <p:nvPr/>
        </p:nvSpPr>
        <p:spPr bwMode="auto">
          <a:xfrm>
            <a:off x="9461010" y="36581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146" name="Text Box 4"/>
          <p:cNvSpPr txBox="1">
            <a:spLocks noChangeArrowheads="1"/>
          </p:cNvSpPr>
          <p:nvPr/>
        </p:nvSpPr>
        <p:spPr bwMode="auto">
          <a:xfrm>
            <a:off x="313690" y="398306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308 250 705</a:t>
            </a:r>
            <a:endParaRPr lang="en-US" altLang="en-US" sz="1900">
              <a:latin typeface="Times New Roman" pitchFamily="18" charset="0"/>
            </a:endParaRPr>
          </a:p>
        </p:txBody>
      </p:sp>
      <p:sp>
        <p:nvSpPr>
          <p:cNvPr id="147" name="Text Box 4"/>
          <p:cNvSpPr txBox="1">
            <a:spLocks noChangeArrowheads="1"/>
          </p:cNvSpPr>
          <p:nvPr/>
        </p:nvSpPr>
        <p:spPr bwMode="auto">
          <a:xfrm>
            <a:off x="2340264" y="3993416"/>
            <a:ext cx="69791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148" name="Text Box 4"/>
          <p:cNvSpPr txBox="1">
            <a:spLocks noChangeArrowheads="1"/>
          </p:cNvSpPr>
          <p:nvPr/>
        </p:nvSpPr>
        <p:spPr bwMode="auto">
          <a:xfrm>
            <a:off x="3241378" y="3993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49" name="Text Box 4"/>
          <p:cNvSpPr txBox="1">
            <a:spLocks noChangeArrowheads="1"/>
          </p:cNvSpPr>
          <p:nvPr/>
        </p:nvSpPr>
        <p:spPr bwMode="auto">
          <a:xfrm>
            <a:off x="4141426" y="3993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8</a:t>
            </a:r>
            <a:endParaRPr lang="en-US" altLang="en-US" sz="1900">
              <a:latin typeface="Times New Roman" pitchFamily="18" charset="0"/>
            </a:endParaRPr>
          </a:p>
        </p:txBody>
      </p:sp>
      <p:sp>
        <p:nvSpPr>
          <p:cNvPr id="150" name="Text Box 4"/>
          <p:cNvSpPr txBox="1">
            <a:spLocks noChangeArrowheads="1"/>
          </p:cNvSpPr>
          <p:nvPr/>
        </p:nvSpPr>
        <p:spPr bwMode="auto">
          <a:xfrm>
            <a:off x="5061794" y="4001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151" name="Text Box 4"/>
          <p:cNvSpPr txBox="1">
            <a:spLocks noChangeArrowheads="1"/>
          </p:cNvSpPr>
          <p:nvPr/>
        </p:nvSpPr>
        <p:spPr bwMode="auto">
          <a:xfrm>
            <a:off x="5951682" y="4001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5</a:t>
            </a:r>
            <a:endParaRPr lang="en-US" altLang="en-US" sz="1900">
              <a:latin typeface="Times New Roman" pitchFamily="18" charset="0"/>
            </a:endParaRPr>
          </a:p>
        </p:txBody>
      </p:sp>
      <p:sp>
        <p:nvSpPr>
          <p:cNvPr id="152" name="Text Box 4"/>
          <p:cNvSpPr txBox="1">
            <a:spLocks noChangeArrowheads="1"/>
          </p:cNvSpPr>
          <p:nvPr/>
        </p:nvSpPr>
        <p:spPr bwMode="auto">
          <a:xfrm>
            <a:off x="6811090" y="399341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53" name="Text Box 4"/>
          <p:cNvSpPr txBox="1">
            <a:spLocks noChangeArrowheads="1"/>
          </p:cNvSpPr>
          <p:nvPr/>
        </p:nvSpPr>
        <p:spPr bwMode="auto">
          <a:xfrm>
            <a:off x="7721874" y="400119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7</a:t>
            </a:r>
            <a:endParaRPr lang="en-US" altLang="en-US" sz="1900">
              <a:latin typeface="Times New Roman" pitchFamily="18" charset="0"/>
            </a:endParaRPr>
          </a:p>
        </p:txBody>
      </p:sp>
      <p:sp>
        <p:nvSpPr>
          <p:cNvPr id="154" name="Text Box 4"/>
          <p:cNvSpPr txBox="1">
            <a:spLocks noChangeArrowheads="1"/>
          </p:cNvSpPr>
          <p:nvPr/>
        </p:nvSpPr>
        <p:spPr bwMode="auto">
          <a:xfrm>
            <a:off x="8632082" y="398325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55" name="Text Box 4"/>
          <p:cNvSpPr txBox="1">
            <a:spLocks noChangeArrowheads="1"/>
          </p:cNvSpPr>
          <p:nvPr/>
        </p:nvSpPr>
        <p:spPr bwMode="auto">
          <a:xfrm>
            <a:off x="9440690" y="398325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5</a:t>
            </a:r>
            <a:endParaRPr lang="en-US" altLang="en-US" sz="1900">
              <a:latin typeface="Times New Roman" pitchFamily="18" charset="0"/>
            </a:endParaRPr>
          </a:p>
        </p:txBody>
      </p:sp>
      <p:sp>
        <p:nvSpPr>
          <p:cNvPr id="156" name="Text Box 4"/>
          <p:cNvSpPr txBox="1">
            <a:spLocks noChangeArrowheads="1"/>
          </p:cNvSpPr>
          <p:nvPr/>
        </p:nvSpPr>
        <p:spPr bwMode="auto">
          <a:xfrm>
            <a:off x="334010" y="4308180"/>
            <a:ext cx="16573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1900" smtClean="0">
                <a:latin typeface="Times New Roman" pitchFamily="18" charset="0"/>
                <a:cs typeface="Times New Roman" pitchFamily="18" charset="0"/>
              </a:rPr>
              <a:t>500 209 037</a:t>
            </a:r>
            <a:endParaRPr lang="en-US" altLang="en-US" sz="1900">
              <a:latin typeface="Times New Roman" pitchFamily="18" charset="0"/>
            </a:endParaRPr>
          </a:p>
        </p:txBody>
      </p:sp>
      <p:sp>
        <p:nvSpPr>
          <p:cNvPr id="157" name="Text Box 4"/>
          <p:cNvSpPr txBox="1">
            <a:spLocks noChangeArrowheads="1"/>
          </p:cNvSpPr>
          <p:nvPr/>
        </p:nvSpPr>
        <p:spPr bwMode="auto">
          <a:xfrm>
            <a:off x="2330104" y="4318536"/>
            <a:ext cx="69791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5</a:t>
            </a:r>
            <a:endParaRPr lang="en-US" altLang="en-US" sz="1900">
              <a:latin typeface="Times New Roman" pitchFamily="18" charset="0"/>
            </a:endParaRPr>
          </a:p>
        </p:txBody>
      </p:sp>
      <p:sp>
        <p:nvSpPr>
          <p:cNvPr id="158" name="Text Box 4"/>
          <p:cNvSpPr txBox="1">
            <a:spLocks noChangeArrowheads="1"/>
          </p:cNvSpPr>
          <p:nvPr/>
        </p:nvSpPr>
        <p:spPr bwMode="auto">
          <a:xfrm>
            <a:off x="3261698" y="43185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59" name="Text Box 4"/>
          <p:cNvSpPr txBox="1">
            <a:spLocks noChangeArrowheads="1"/>
          </p:cNvSpPr>
          <p:nvPr/>
        </p:nvSpPr>
        <p:spPr bwMode="auto">
          <a:xfrm>
            <a:off x="4141426" y="43185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60" name="Text Box 4"/>
          <p:cNvSpPr txBox="1">
            <a:spLocks noChangeArrowheads="1"/>
          </p:cNvSpPr>
          <p:nvPr/>
        </p:nvSpPr>
        <p:spPr bwMode="auto">
          <a:xfrm>
            <a:off x="5061794" y="43263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2</a:t>
            </a:r>
            <a:endParaRPr lang="en-US" altLang="en-US" sz="1900">
              <a:latin typeface="Times New Roman" pitchFamily="18" charset="0"/>
            </a:endParaRPr>
          </a:p>
        </p:txBody>
      </p:sp>
      <p:sp>
        <p:nvSpPr>
          <p:cNvPr id="161" name="Text Box 4"/>
          <p:cNvSpPr txBox="1">
            <a:spLocks noChangeArrowheads="1"/>
          </p:cNvSpPr>
          <p:nvPr/>
        </p:nvSpPr>
        <p:spPr bwMode="auto">
          <a:xfrm>
            <a:off x="5941522" y="43263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62" name="Text Box 4"/>
          <p:cNvSpPr txBox="1">
            <a:spLocks noChangeArrowheads="1"/>
          </p:cNvSpPr>
          <p:nvPr/>
        </p:nvSpPr>
        <p:spPr bwMode="auto">
          <a:xfrm>
            <a:off x="6831410" y="43185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9</a:t>
            </a:r>
            <a:endParaRPr lang="en-US" altLang="en-US" sz="1900">
              <a:latin typeface="Times New Roman" pitchFamily="18" charset="0"/>
            </a:endParaRPr>
          </a:p>
        </p:txBody>
      </p:sp>
      <p:sp>
        <p:nvSpPr>
          <p:cNvPr id="163" name="Text Box 4"/>
          <p:cNvSpPr txBox="1">
            <a:spLocks noChangeArrowheads="1"/>
          </p:cNvSpPr>
          <p:nvPr/>
        </p:nvSpPr>
        <p:spPr bwMode="auto">
          <a:xfrm>
            <a:off x="7742194" y="4326311"/>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0</a:t>
            </a:r>
            <a:endParaRPr lang="en-US" altLang="en-US" sz="1900">
              <a:latin typeface="Times New Roman" pitchFamily="18" charset="0"/>
            </a:endParaRPr>
          </a:p>
        </p:txBody>
      </p:sp>
      <p:sp>
        <p:nvSpPr>
          <p:cNvPr id="164" name="Text Box 4"/>
          <p:cNvSpPr txBox="1">
            <a:spLocks noChangeArrowheads="1"/>
          </p:cNvSpPr>
          <p:nvPr/>
        </p:nvSpPr>
        <p:spPr bwMode="auto">
          <a:xfrm>
            <a:off x="8632082" y="43185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3</a:t>
            </a:r>
            <a:endParaRPr lang="en-US" altLang="en-US" sz="1900">
              <a:latin typeface="Times New Roman" pitchFamily="18" charset="0"/>
            </a:endParaRPr>
          </a:p>
        </p:txBody>
      </p:sp>
      <p:sp>
        <p:nvSpPr>
          <p:cNvPr id="165" name="Text Box 4"/>
          <p:cNvSpPr txBox="1">
            <a:spLocks noChangeArrowheads="1"/>
          </p:cNvSpPr>
          <p:nvPr/>
        </p:nvSpPr>
        <p:spPr bwMode="auto">
          <a:xfrm>
            <a:off x="9450850" y="4318536"/>
            <a:ext cx="61556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ctr" eaLnBrk="1" hangingPunct="1">
              <a:spcBef>
                <a:spcPct val="50000"/>
              </a:spcBef>
            </a:pPr>
            <a:r>
              <a:rPr lang="en-US" altLang="en-US" sz="1900" smtClean="0">
                <a:latin typeface="Times New Roman" pitchFamily="18" charset="0"/>
                <a:cs typeface="Times New Roman" pitchFamily="18" charset="0"/>
              </a:rPr>
              <a:t>7</a:t>
            </a:r>
            <a:endParaRPr lang="en-US" altLang="en-US" sz="1900">
              <a:latin typeface="Times New Roman" pitchFamily="18" charset="0"/>
            </a:endParaRPr>
          </a:p>
        </p:txBody>
      </p:sp>
      <p:sp>
        <p:nvSpPr>
          <p:cNvPr id="166" name="Text Box 4"/>
          <p:cNvSpPr txBox="1">
            <a:spLocks noChangeArrowheads="1"/>
          </p:cNvSpPr>
          <p:nvPr/>
        </p:nvSpPr>
        <p:spPr bwMode="auto">
          <a:xfrm>
            <a:off x="268269" y="4978528"/>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Ba mươi hai triệu.</a:t>
            </a:r>
            <a:endParaRPr lang="en-US" sz="2200">
              <a:solidFill>
                <a:srgbClr val="FF00FF"/>
              </a:solidFill>
              <a:latin typeface="Times New Roman" pitchFamily="18" charset="0"/>
              <a:cs typeface="Times New Roman" pitchFamily="18" charset="0"/>
            </a:endParaRPr>
          </a:p>
        </p:txBody>
      </p:sp>
      <p:sp>
        <p:nvSpPr>
          <p:cNvPr id="167" name="Text Box 4"/>
          <p:cNvSpPr txBox="1">
            <a:spLocks noChangeArrowheads="1"/>
          </p:cNvSpPr>
          <p:nvPr/>
        </p:nvSpPr>
        <p:spPr bwMode="auto">
          <a:xfrm>
            <a:off x="249498" y="4980614"/>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Ba mươi hai triệu năm trăm mười sáu nghìn.</a:t>
            </a:r>
            <a:endParaRPr lang="en-US" sz="2200">
              <a:solidFill>
                <a:srgbClr val="FF00FF"/>
              </a:solidFill>
              <a:latin typeface="Times New Roman" pitchFamily="18" charset="0"/>
              <a:cs typeface="Times New Roman" pitchFamily="18" charset="0"/>
            </a:endParaRPr>
          </a:p>
        </p:txBody>
      </p:sp>
      <p:sp>
        <p:nvSpPr>
          <p:cNvPr id="168" name="Text Box 4"/>
          <p:cNvSpPr txBox="1">
            <a:spLocks noChangeArrowheads="1"/>
          </p:cNvSpPr>
          <p:nvPr/>
        </p:nvSpPr>
        <p:spPr bwMode="auto">
          <a:xfrm>
            <a:off x="260748" y="4980614"/>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Ba mươi hai triệu năm trăm mười sáu nghìn bảy trăm chín mươi tư.</a:t>
            </a:r>
            <a:endParaRPr lang="en-US" sz="2200">
              <a:solidFill>
                <a:srgbClr val="FF00FF"/>
              </a:solidFill>
              <a:latin typeface="Times New Roman" pitchFamily="18" charset="0"/>
              <a:cs typeface="Times New Roman" pitchFamily="18" charset="0"/>
            </a:endParaRPr>
          </a:p>
        </p:txBody>
      </p:sp>
      <p:sp>
        <p:nvSpPr>
          <p:cNvPr id="169" name="Text Box 4"/>
          <p:cNvSpPr txBox="1">
            <a:spLocks noChangeArrowheads="1"/>
          </p:cNvSpPr>
          <p:nvPr/>
        </p:nvSpPr>
        <p:spPr bwMode="auto">
          <a:xfrm>
            <a:off x="168098" y="4978529"/>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Tám trăm ba mươi tư triệu hai trăm chín mươi mốt ngàn bảy trăm mười hai.</a:t>
            </a:r>
            <a:endParaRPr lang="en-US" sz="2200">
              <a:solidFill>
                <a:srgbClr val="FF00FF"/>
              </a:solidFill>
              <a:latin typeface="Times New Roman" pitchFamily="18" charset="0"/>
              <a:cs typeface="Times New Roman" pitchFamily="18" charset="0"/>
            </a:endParaRPr>
          </a:p>
        </p:txBody>
      </p:sp>
      <p:sp>
        <p:nvSpPr>
          <p:cNvPr id="170" name="Text Box 4"/>
          <p:cNvSpPr txBox="1">
            <a:spLocks noChangeArrowheads="1"/>
          </p:cNvSpPr>
          <p:nvPr/>
        </p:nvSpPr>
        <p:spPr bwMode="auto">
          <a:xfrm>
            <a:off x="268269" y="4980614"/>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Ba trăm linh tám triệu hai trăm năm mươi nghìn bảy trăm linh năm.</a:t>
            </a:r>
            <a:endParaRPr lang="en-US" sz="2200">
              <a:solidFill>
                <a:srgbClr val="FF00FF"/>
              </a:solidFill>
              <a:latin typeface="Times New Roman" pitchFamily="18" charset="0"/>
              <a:cs typeface="Times New Roman" pitchFamily="18" charset="0"/>
            </a:endParaRPr>
          </a:p>
        </p:txBody>
      </p:sp>
      <p:sp>
        <p:nvSpPr>
          <p:cNvPr id="171" name="Text Box 4"/>
          <p:cNvSpPr txBox="1">
            <a:spLocks noChangeArrowheads="1"/>
          </p:cNvSpPr>
          <p:nvPr/>
        </p:nvSpPr>
        <p:spPr bwMode="auto">
          <a:xfrm>
            <a:off x="256194" y="4978530"/>
            <a:ext cx="99479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smtClean="0">
                <a:solidFill>
                  <a:srgbClr val="FF00FF"/>
                </a:solidFill>
                <a:latin typeface="Times New Roman" pitchFamily="18" charset="0"/>
                <a:cs typeface="Times New Roman" pitchFamily="18" charset="0"/>
              </a:rPr>
              <a:t>Năm trăm triệu hai trăm linh chín nghìn không trăm ba mươi bảy.</a:t>
            </a:r>
            <a:endParaRPr lang="en-US" sz="220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5094446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fade">
                                      <p:cBhvr>
                                        <p:cTn id="10" dur="500"/>
                                        <p:tgtEl>
                                          <p:spTgt spid="9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fade">
                                      <p:cBhvr>
                                        <p:cTn id="13" dur="500"/>
                                        <p:tgtEl>
                                          <p:spTgt spid="9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fade">
                                      <p:cBhvr>
                                        <p:cTn id="16" dur="500"/>
                                        <p:tgtEl>
                                          <p:spTgt spid="9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Effect transition="in" filter="fade">
                                      <p:cBhvr>
                                        <p:cTn id="19" dur="500"/>
                                        <p:tgtEl>
                                          <p:spTgt spid="9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8"/>
                                        </p:tgtEl>
                                        <p:attrNameLst>
                                          <p:attrName>style.visibility</p:attrName>
                                        </p:attrNameLst>
                                      </p:cBhvr>
                                      <p:to>
                                        <p:strVal val="visible"/>
                                      </p:to>
                                    </p:set>
                                    <p:animEffect transition="in" filter="fade">
                                      <p:cBhvr>
                                        <p:cTn id="22" dur="500"/>
                                        <p:tgtEl>
                                          <p:spTgt spid="9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9"/>
                                        </p:tgtEl>
                                        <p:attrNameLst>
                                          <p:attrName>style.visibility</p:attrName>
                                        </p:attrNameLst>
                                      </p:cBhvr>
                                      <p:to>
                                        <p:strVal val="visible"/>
                                      </p:to>
                                    </p:set>
                                    <p:animEffect transition="in" filter="fade">
                                      <p:cBhvr>
                                        <p:cTn id="25" dur="500"/>
                                        <p:tgtEl>
                                          <p:spTgt spid="9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0"/>
                                        </p:tgtEl>
                                        <p:attrNameLst>
                                          <p:attrName>style.visibility</p:attrName>
                                        </p:attrNameLst>
                                      </p:cBhvr>
                                      <p:to>
                                        <p:strVal val="visible"/>
                                      </p:to>
                                    </p:set>
                                    <p:animEffect transition="in" filter="fade">
                                      <p:cBhvr>
                                        <p:cTn id="28" dur="500"/>
                                        <p:tgtEl>
                                          <p:spTgt spid="10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fade">
                                      <p:cBhvr>
                                        <p:cTn id="33" dur="500"/>
                                        <p:tgtEl>
                                          <p:spTgt spid="5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6"/>
                                        </p:tgtEl>
                                        <p:attrNameLst>
                                          <p:attrName>style.visibility</p:attrName>
                                        </p:attrNameLst>
                                      </p:cBhvr>
                                      <p:to>
                                        <p:strVal val="visible"/>
                                      </p:to>
                                    </p:set>
                                    <p:animEffect transition="in" filter="fade">
                                      <p:cBhvr>
                                        <p:cTn id="38" dur="500"/>
                                        <p:tgtEl>
                                          <p:spTgt spid="16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66"/>
                                        </p:tgtEl>
                                      </p:cBhvr>
                                    </p:animEffect>
                                    <p:set>
                                      <p:cBhvr>
                                        <p:cTn id="43" dur="1" fill="hold">
                                          <p:stCondLst>
                                            <p:cond delay="499"/>
                                          </p:stCondLst>
                                        </p:cTn>
                                        <p:tgtEl>
                                          <p:spTgt spid="16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500"/>
                                        <p:tgtEl>
                                          <p:spTgt spid="6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fade">
                                      <p:cBhvr>
                                        <p:cTn id="51" dur="500"/>
                                        <p:tgtEl>
                                          <p:spTgt spid="6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fade">
                                      <p:cBhvr>
                                        <p:cTn id="54" dur="500"/>
                                        <p:tgtEl>
                                          <p:spTgt spid="6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500"/>
                                        <p:tgtEl>
                                          <p:spTgt spid="6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500"/>
                                        <p:tgtEl>
                                          <p:spTgt spid="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1"/>
                                        </p:tgtEl>
                                        <p:attrNameLst>
                                          <p:attrName>style.visibility</p:attrName>
                                        </p:attrNameLst>
                                      </p:cBhvr>
                                      <p:to>
                                        <p:strVal val="visible"/>
                                      </p:to>
                                    </p:set>
                                    <p:animEffect transition="in" filter="fade">
                                      <p:cBhvr>
                                        <p:cTn id="66" dur="500"/>
                                        <p:tgtEl>
                                          <p:spTgt spid="7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fade">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67"/>
                                        </p:tgtEl>
                                        <p:attrNameLst>
                                          <p:attrName>style.visibility</p:attrName>
                                        </p:attrNameLst>
                                      </p:cBhvr>
                                      <p:to>
                                        <p:strVal val="visible"/>
                                      </p:to>
                                    </p:set>
                                    <p:animEffect transition="in" filter="fade">
                                      <p:cBhvr>
                                        <p:cTn id="79" dur="500"/>
                                        <p:tgtEl>
                                          <p:spTgt spid="16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500"/>
                                        <p:tgtEl>
                                          <p:spTgt spid="167"/>
                                        </p:tgtEl>
                                      </p:cBhvr>
                                    </p:animEffect>
                                    <p:set>
                                      <p:cBhvr>
                                        <p:cTn id="84" dur="1" fill="hold">
                                          <p:stCondLst>
                                            <p:cond delay="499"/>
                                          </p:stCondLst>
                                        </p:cTn>
                                        <p:tgtEl>
                                          <p:spTgt spid="16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fade">
                                      <p:cBhvr>
                                        <p:cTn id="89" dur="500"/>
                                        <p:tgtEl>
                                          <p:spTgt spid="7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Effect transition="in" filter="fade">
                                      <p:cBhvr>
                                        <p:cTn id="92" dur="500"/>
                                        <p:tgtEl>
                                          <p:spTgt spid="7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500"/>
                                        <p:tgtEl>
                                          <p:spTgt spid="77"/>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78"/>
                                        </p:tgtEl>
                                        <p:attrNameLst>
                                          <p:attrName>style.visibility</p:attrName>
                                        </p:attrNameLst>
                                      </p:cBhvr>
                                      <p:to>
                                        <p:strVal val="visible"/>
                                      </p:to>
                                    </p:set>
                                    <p:animEffect transition="in" filter="fade">
                                      <p:cBhvr>
                                        <p:cTn id="98" dur="500"/>
                                        <p:tgtEl>
                                          <p:spTgt spid="7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500"/>
                                        <p:tgtEl>
                                          <p:spTgt spid="7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0"/>
                                        </p:tgtEl>
                                        <p:attrNameLst>
                                          <p:attrName>style.visibility</p:attrName>
                                        </p:attrNameLst>
                                      </p:cBhvr>
                                      <p:to>
                                        <p:strVal val="visible"/>
                                      </p:to>
                                    </p:set>
                                    <p:animEffect transition="in" filter="fade">
                                      <p:cBhvr>
                                        <p:cTn id="104" dur="500"/>
                                        <p:tgtEl>
                                          <p:spTgt spid="8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81"/>
                                        </p:tgtEl>
                                        <p:attrNameLst>
                                          <p:attrName>style.visibility</p:attrName>
                                        </p:attrNameLst>
                                      </p:cBhvr>
                                      <p:to>
                                        <p:strVal val="visible"/>
                                      </p:to>
                                    </p:set>
                                    <p:animEffect transition="in" filter="fade">
                                      <p:cBhvr>
                                        <p:cTn id="107" dur="500"/>
                                        <p:tgtEl>
                                          <p:spTgt spid="8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82"/>
                                        </p:tgtEl>
                                        <p:attrNameLst>
                                          <p:attrName>style.visibility</p:attrName>
                                        </p:attrNameLst>
                                      </p:cBhvr>
                                      <p:to>
                                        <p:strVal val="visible"/>
                                      </p:to>
                                    </p:set>
                                    <p:animEffect transition="in" filter="fade">
                                      <p:cBhvr>
                                        <p:cTn id="110" dur="500"/>
                                        <p:tgtEl>
                                          <p:spTgt spid="82"/>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500"/>
                                        <p:tgtEl>
                                          <p:spTgt spid="73"/>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168"/>
                                        </p:tgtEl>
                                        <p:attrNameLst>
                                          <p:attrName>style.visibility</p:attrName>
                                        </p:attrNameLst>
                                      </p:cBhvr>
                                      <p:to>
                                        <p:strVal val="visible"/>
                                      </p:to>
                                    </p:set>
                                    <p:animEffect transition="in" filter="fade">
                                      <p:cBhvr>
                                        <p:cTn id="120" dur="500"/>
                                        <p:tgtEl>
                                          <p:spTgt spid="168"/>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xit" presetSubtype="0" fill="hold" grpId="1" nodeType="clickEffect">
                                  <p:stCondLst>
                                    <p:cond delay="0"/>
                                  </p:stCondLst>
                                  <p:childTnLst>
                                    <p:animEffect transition="out" filter="fade">
                                      <p:cBhvr>
                                        <p:cTn id="124" dur="500"/>
                                        <p:tgtEl>
                                          <p:spTgt spid="168"/>
                                        </p:tgtEl>
                                      </p:cBhvr>
                                    </p:animEffect>
                                    <p:set>
                                      <p:cBhvr>
                                        <p:cTn id="125" dur="1" fill="hold">
                                          <p:stCondLst>
                                            <p:cond delay="499"/>
                                          </p:stCondLst>
                                        </p:cTn>
                                        <p:tgtEl>
                                          <p:spTgt spid="168"/>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fade">
                                      <p:cBhvr>
                                        <p:cTn id="130" dur="500"/>
                                        <p:tgtEl>
                                          <p:spTgt spid="84"/>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fade">
                                      <p:cBhvr>
                                        <p:cTn id="133" dur="500"/>
                                        <p:tgtEl>
                                          <p:spTgt spid="8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6"/>
                                        </p:tgtEl>
                                        <p:attrNameLst>
                                          <p:attrName>style.visibility</p:attrName>
                                        </p:attrNameLst>
                                      </p:cBhvr>
                                      <p:to>
                                        <p:strVal val="visible"/>
                                      </p:to>
                                    </p:set>
                                    <p:animEffect transition="in" filter="fade">
                                      <p:cBhvr>
                                        <p:cTn id="136" dur="500"/>
                                        <p:tgtEl>
                                          <p:spTgt spid="8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7"/>
                                        </p:tgtEl>
                                        <p:attrNameLst>
                                          <p:attrName>style.visibility</p:attrName>
                                        </p:attrNameLst>
                                      </p:cBhvr>
                                      <p:to>
                                        <p:strVal val="visible"/>
                                      </p:to>
                                    </p:set>
                                    <p:animEffect transition="in" filter="fade">
                                      <p:cBhvr>
                                        <p:cTn id="139" dur="500"/>
                                        <p:tgtEl>
                                          <p:spTgt spid="8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8"/>
                                        </p:tgtEl>
                                        <p:attrNameLst>
                                          <p:attrName>style.visibility</p:attrName>
                                        </p:attrNameLst>
                                      </p:cBhvr>
                                      <p:to>
                                        <p:strVal val="visible"/>
                                      </p:to>
                                    </p:set>
                                    <p:animEffect transition="in" filter="fade">
                                      <p:cBhvr>
                                        <p:cTn id="142" dur="500"/>
                                        <p:tgtEl>
                                          <p:spTgt spid="88"/>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9"/>
                                        </p:tgtEl>
                                        <p:attrNameLst>
                                          <p:attrName>style.visibility</p:attrName>
                                        </p:attrNameLst>
                                      </p:cBhvr>
                                      <p:to>
                                        <p:strVal val="visible"/>
                                      </p:to>
                                    </p:set>
                                    <p:animEffect transition="in" filter="fade">
                                      <p:cBhvr>
                                        <p:cTn id="145" dur="500"/>
                                        <p:tgtEl>
                                          <p:spTgt spid="89"/>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90"/>
                                        </p:tgtEl>
                                        <p:attrNameLst>
                                          <p:attrName>style.visibility</p:attrName>
                                        </p:attrNameLst>
                                      </p:cBhvr>
                                      <p:to>
                                        <p:strVal val="visible"/>
                                      </p:to>
                                    </p:set>
                                    <p:animEffect transition="in" filter="fade">
                                      <p:cBhvr>
                                        <p:cTn id="148" dur="500"/>
                                        <p:tgtEl>
                                          <p:spTgt spid="90"/>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91"/>
                                        </p:tgtEl>
                                        <p:attrNameLst>
                                          <p:attrName>style.visibility</p:attrName>
                                        </p:attrNameLst>
                                      </p:cBhvr>
                                      <p:to>
                                        <p:strVal val="visible"/>
                                      </p:to>
                                    </p:set>
                                    <p:animEffect transition="in" filter="fade">
                                      <p:cBhvr>
                                        <p:cTn id="151" dur="500"/>
                                        <p:tgtEl>
                                          <p:spTgt spid="91"/>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45"/>
                                        </p:tgtEl>
                                        <p:attrNameLst>
                                          <p:attrName>style.visibility</p:attrName>
                                        </p:attrNameLst>
                                      </p:cBhvr>
                                      <p:to>
                                        <p:strVal val="visible"/>
                                      </p:to>
                                    </p:set>
                                    <p:animEffect transition="in" filter="fade">
                                      <p:cBhvr>
                                        <p:cTn id="154" dur="500"/>
                                        <p:tgtEl>
                                          <p:spTgt spid="145"/>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fade">
                                      <p:cBhvr>
                                        <p:cTn id="159" dur="500"/>
                                        <p:tgtEl>
                                          <p:spTgt spid="83"/>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169"/>
                                        </p:tgtEl>
                                        <p:attrNameLst>
                                          <p:attrName>style.visibility</p:attrName>
                                        </p:attrNameLst>
                                      </p:cBhvr>
                                      <p:to>
                                        <p:strVal val="visible"/>
                                      </p:to>
                                    </p:set>
                                    <p:animEffect transition="in" filter="fade">
                                      <p:cBhvr>
                                        <p:cTn id="164" dur="500"/>
                                        <p:tgtEl>
                                          <p:spTgt spid="169"/>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xit" presetSubtype="0" fill="hold" grpId="1" nodeType="clickEffect">
                                  <p:stCondLst>
                                    <p:cond delay="0"/>
                                  </p:stCondLst>
                                  <p:childTnLst>
                                    <p:animEffect transition="out" filter="fade">
                                      <p:cBhvr>
                                        <p:cTn id="168" dur="500"/>
                                        <p:tgtEl>
                                          <p:spTgt spid="169"/>
                                        </p:tgtEl>
                                      </p:cBhvr>
                                    </p:animEffect>
                                    <p:set>
                                      <p:cBhvr>
                                        <p:cTn id="169" dur="1" fill="hold">
                                          <p:stCondLst>
                                            <p:cond delay="499"/>
                                          </p:stCondLst>
                                        </p:cTn>
                                        <p:tgtEl>
                                          <p:spTgt spid="169"/>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147"/>
                                        </p:tgtEl>
                                        <p:attrNameLst>
                                          <p:attrName>style.visibility</p:attrName>
                                        </p:attrNameLst>
                                      </p:cBhvr>
                                      <p:to>
                                        <p:strVal val="visible"/>
                                      </p:to>
                                    </p:set>
                                    <p:animEffect transition="in" filter="fade">
                                      <p:cBhvr>
                                        <p:cTn id="174" dur="500"/>
                                        <p:tgtEl>
                                          <p:spTgt spid="147"/>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48"/>
                                        </p:tgtEl>
                                        <p:attrNameLst>
                                          <p:attrName>style.visibility</p:attrName>
                                        </p:attrNameLst>
                                      </p:cBhvr>
                                      <p:to>
                                        <p:strVal val="visible"/>
                                      </p:to>
                                    </p:set>
                                    <p:animEffect transition="in" filter="fade">
                                      <p:cBhvr>
                                        <p:cTn id="177" dur="500"/>
                                        <p:tgtEl>
                                          <p:spTgt spid="148"/>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49"/>
                                        </p:tgtEl>
                                        <p:attrNameLst>
                                          <p:attrName>style.visibility</p:attrName>
                                        </p:attrNameLst>
                                      </p:cBhvr>
                                      <p:to>
                                        <p:strVal val="visible"/>
                                      </p:to>
                                    </p:set>
                                    <p:animEffect transition="in" filter="fade">
                                      <p:cBhvr>
                                        <p:cTn id="180" dur="500"/>
                                        <p:tgtEl>
                                          <p:spTgt spid="149"/>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50"/>
                                        </p:tgtEl>
                                        <p:attrNameLst>
                                          <p:attrName>style.visibility</p:attrName>
                                        </p:attrNameLst>
                                      </p:cBhvr>
                                      <p:to>
                                        <p:strVal val="visible"/>
                                      </p:to>
                                    </p:set>
                                    <p:animEffect transition="in" filter="fade">
                                      <p:cBhvr>
                                        <p:cTn id="183" dur="500"/>
                                        <p:tgtEl>
                                          <p:spTgt spid="150"/>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51"/>
                                        </p:tgtEl>
                                        <p:attrNameLst>
                                          <p:attrName>style.visibility</p:attrName>
                                        </p:attrNameLst>
                                      </p:cBhvr>
                                      <p:to>
                                        <p:strVal val="visible"/>
                                      </p:to>
                                    </p:set>
                                    <p:animEffect transition="in" filter="fade">
                                      <p:cBhvr>
                                        <p:cTn id="186" dur="500"/>
                                        <p:tgtEl>
                                          <p:spTgt spid="151"/>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52"/>
                                        </p:tgtEl>
                                        <p:attrNameLst>
                                          <p:attrName>style.visibility</p:attrName>
                                        </p:attrNameLst>
                                      </p:cBhvr>
                                      <p:to>
                                        <p:strVal val="visible"/>
                                      </p:to>
                                    </p:set>
                                    <p:animEffect transition="in" filter="fade">
                                      <p:cBhvr>
                                        <p:cTn id="189" dur="500"/>
                                        <p:tgtEl>
                                          <p:spTgt spid="152"/>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153"/>
                                        </p:tgtEl>
                                        <p:attrNameLst>
                                          <p:attrName>style.visibility</p:attrName>
                                        </p:attrNameLst>
                                      </p:cBhvr>
                                      <p:to>
                                        <p:strVal val="visible"/>
                                      </p:to>
                                    </p:set>
                                    <p:animEffect transition="in" filter="fade">
                                      <p:cBhvr>
                                        <p:cTn id="192" dur="500"/>
                                        <p:tgtEl>
                                          <p:spTgt spid="153"/>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54"/>
                                        </p:tgtEl>
                                        <p:attrNameLst>
                                          <p:attrName>style.visibility</p:attrName>
                                        </p:attrNameLst>
                                      </p:cBhvr>
                                      <p:to>
                                        <p:strVal val="visible"/>
                                      </p:to>
                                    </p:set>
                                    <p:animEffect transition="in" filter="fade">
                                      <p:cBhvr>
                                        <p:cTn id="195" dur="500"/>
                                        <p:tgtEl>
                                          <p:spTgt spid="154"/>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55"/>
                                        </p:tgtEl>
                                        <p:attrNameLst>
                                          <p:attrName>style.visibility</p:attrName>
                                        </p:attrNameLst>
                                      </p:cBhvr>
                                      <p:to>
                                        <p:strVal val="visible"/>
                                      </p:to>
                                    </p:set>
                                    <p:animEffect transition="in" filter="fade">
                                      <p:cBhvr>
                                        <p:cTn id="198" dur="500"/>
                                        <p:tgtEl>
                                          <p:spTgt spid="155"/>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146"/>
                                        </p:tgtEl>
                                        <p:attrNameLst>
                                          <p:attrName>style.visibility</p:attrName>
                                        </p:attrNameLst>
                                      </p:cBhvr>
                                      <p:to>
                                        <p:strVal val="visible"/>
                                      </p:to>
                                    </p:set>
                                    <p:animEffect transition="in" filter="fade">
                                      <p:cBhvr>
                                        <p:cTn id="203" dur="500"/>
                                        <p:tgtEl>
                                          <p:spTgt spid="146"/>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170"/>
                                        </p:tgtEl>
                                        <p:attrNameLst>
                                          <p:attrName>style.visibility</p:attrName>
                                        </p:attrNameLst>
                                      </p:cBhvr>
                                      <p:to>
                                        <p:strVal val="visible"/>
                                      </p:to>
                                    </p:set>
                                    <p:animEffect transition="in" filter="fade">
                                      <p:cBhvr>
                                        <p:cTn id="208" dur="500"/>
                                        <p:tgtEl>
                                          <p:spTgt spid="170"/>
                                        </p:tgtEl>
                                      </p:cBhvr>
                                    </p:animEffect>
                                  </p:childTnLst>
                                </p:cTn>
                              </p:par>
                            </p:childTnLst>
                          </p:cTn>
                        </p:par>
                      </p:childTnLst>
                    </p:cTn>
                  </p:par>
                  <p:par>
                    <p:cTn id="209" fill="hold">
                      <p:stCondLst>
                        <p:cond delay="indefinite"/>
                      </p:stCondLst>
                      <p:childTnLst>
                        <p:par>
                          <p:cTn id="210" fill="hold">
                            <p:stCondLst>
                              <p:cond delay="0"/>
                            </p:stCondLst>
                            <p:childTnLst>
                              <p:par>
                                <p:cTn id="211" presetID="10" presetClass="exit" presetSubtype="0" fill="hold" grpId="1" nodeType="clickEffect">
                                  <p:stCondLst>
                                    <p:cond delay="0"/>
                                  </p:stCondLst>
                                  <p:childTnLst>
                                    <p:animEffect transition="out" filter="fade">
                                      <p:cBhvr>
                                        <p:cTn id="212" dur="500"/>
                                        <p:tgtEl>
                                          <p:spTgt spid="170"/>
                                        </p:tgtEl>
                                      </p:cBhvr>
                                    </p:animEffect>
                                    <p:set>
                                      <p:cBhvr>
                                        <p:cTn id="213" dur="1" fill="hold">
                                          <p:stCondLst>
                                            <p:cond delay="499"/>
                                          </p:stCondLst>
                                        </p:cTn>
                                        <p:tgtEl>
                                          <p:spTgt spid="170"/>
                                        </p:tgtEl>
                                        <p:attrNameLst>
                                          <p:attrName>style.visibility</p:attrName>
                                        </p:attrNameLst>
                                      </p:cBhvr>
                                      <p:to>
                                        <p:strVal val="hidden"/>
                                      </p:to>
                                    </p:set>
                                  </p:childTnLst>
                                </p:cTn>
                              </p:par>
                            </p:childTnLst>
                          </p:cTn>
                        </p:par>
                      </p:childTnLst>
                    </p:cTn>
                  </p:par>
                  <p:par>
                    <p:cTn id="214" fill="hold">
                      <p:stCondLst>
                        <p:cond delay="indefinite"/>
                      </p:stCondLst>
                      <p:childTnLst>
                        <p:par>
                          <p:cTn id="215" fill="hold">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157"/>
                                        </p:tgtEl>
                                        <p:attrNameLst>
                                          <p:attrName>style.visibility</p:attrName>
                                        </p:attrNameLst>
                                      </p:cBhvr>
                                      <p:to>
                                        <p:strVal val="visible"/>
                                      </p:to>
                                    </p:set>
                                    <p:animEffect transition="in" filter="fade">
                                      <p:cBhvr>
                                        <p:cTn id="218" dur="500"/>
                                        <p:tgtEl>
                                          <p:spTgt spid="157"/>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58"/>
                                        </p:tgtEl>
                                        <p:attrNameLst>
                                          <p:attrName>style.visibility</p:attrName>
                                        </p:attrNameLst>
                                      </p:cBhvr>
                                      <p:to>
                                        <p:strVal val="visible"/>
                                      </p:to>
                                    </p:set>
                                    <p:animEffect transition="in" filter="fade">
                                      <p:cBhvr>
                                        <p:cTn id="221" dur="500"/>
                                        <p:tgtEl>
                                          <p:spTgt spid="158"/>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159"/>
                                        </p:tgtEl>
                                        <p:attrNameLst>
                                          <p:attrName>style.visibility</p:attrName>
                                        </p:attrNameLst>
                                      </p:cBhvr>
                                      <p:to>
                                        <p:strVal val="visible"/>
                                      </p:to>
                                    </p:set>
                                    <p:animEffect transition="in" filter="fade">
                                      <p:cBhvr>
                                        <p:cTn id="224" dur="500"/>
                                        <p:tgtEl>
                                          <p:spTgt spid="159"/>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160"/>
                                        </p:tgtEl>
                                        <p:attrNameLst>
                                          <p:attrName>style.visibility</p:attrName>
                                        </p:attrNameLst>
                                      </p:cBhvr>
                                      <p:to>
                                        <p:strVal val="visible"/>
                                      </p:to>
                                    </p:set>
                                    <p:animEffect transition="in" filter="fade">
                                      <p:cBhvr>
                                        <p:cTn id="227" dur="500"/>
                                        <p:tgtEl>
                                          <p:spTgt spid="160"/>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61"/>
                                        </p:tgtEl>
                                        <p:attrNameLst>
                                          <p:attrName>style.visibility</p:attrName>
                                        </p:attrNameLst>
                                      </p:cBhvr>
                                      <p:to>
                                        <p:strVal val="visible"/>
                                      </p:to>
                                    </p:set>
                                    <p:animEffect transition="in" filter="fade">
                                      <p:cBhvr>
                                        <p:cTn id="230" dur="500"/>
                                        <p:tgtEl>
                                          <p:spTgt spid="161"/>
                                        </p:tgtEl>
                                      </p:cBhvr>
                                    </p:animEffect>
                                  </p:childTnLst>
                                </p:cTn>
                              </p:par>
                              <p:par>
                                <p:cTn id="231" presetID="10" presetClass="entr" presetSubtype="0" fill="hold" grpId="0" nodeType="withEffect">
                                  <p:stCondLst>
                                    <p:cond delay="0"/>
                                  </p:stCondLst>
                                  <p:childTnLst>
                                    <p:set>
                                      <p:cBhvr>
                                        <p:cTn id="232" dur="1" fill="hold">
                                          <p:stCondLst>
                                            <p:cond delay="0"/>
                                          </p:stCondLst>
                                        </p:cTn>
                                        <p:tgtEl>
                                          <p:spTgt spid="162"/>
                                        </p:tgtEl>
                                        <p:attrNameLst>
                                          <p:attrName>style.visibility</p:attrName>
                                        </p:attrNameLst>
                                      </p:cBhvr>
                                      <p:to>
                                        <p:strVal val="visible"/>
                                      </p:to>
                                    </p:set>
                                    <p:animEffect transition="in" filter="fade">
                                      <p:cBhvr>
                                        <p:cTn id="233" dur="500"/>
                                        <p:tgtEl>
                                          <p:spTgt spid="162"/>
                                        </p:tgtEl>
                                      </p:cBhvr>
                                    </p:animEffect>
                                  </p:childTnLst>
                                </p:cTn>
                              </p:par>
                              <p:par>
                                <p:cTn id="234" presetID="10" presetClass="entr" presetSubtype="0" fill="hold" grpId="0" nodeType="withEffect">
                                  <p:stCondLst>
                                    <p:cond delay="0"/>
                                  </p:stCondLst>
                                  <p:childTnLst>
                                    <p:set>
                                      <p:cBhvr>
                                        <p:cTn id="235" dur="1" fill="hold">
                                          <p:stCondLst>
                                            <p:cond delay="0"/>
                                          </p:stCondLst>
                                        </p:cTn>
                                        <p:tgtEl>
                                          <p:spTgt spid="163"/>
                                        </p:tgtEl>
                                        <p:attrNameLst>
                                          <p:attrName>style.visibility</p:attrName>
                                        </p:attrNameLst>
                                      </p:cBhvr>
                                      <p:to>
                                        <p:strVal val="visible"/>
                                      </p:to>
                                    </p:set>
                                    <p:animEffect transition="in" filter="fade">
                                      <p:cBhvr>
                                        <p:cTn id="236" dur="500"/>
                                        <p:tgtEl>
                                          <p:spTgt spid="163"/>
                                        </p:tgtEl>
                                      </p:cBhvr>
                                    </p:animEffect>
                                  </p:childTnLst>
                                </p:cTn>
                              </p:par>
                              <p:par>
                                <p:cTn id="237" presetID="10" presetClass="entr" presetSubtype="0" fill="hold" grpId="0" nodeType="withEffect">
                                  <p:stCondLst>
                                    <p:cond delay="0"/>
                                  </p:stCondLst>
                                  <p:childTnLst>
                                    <p:set>
                                      <p:cBhvr>
                                        <p:cTn id="238" dur="1" fill="hold">
                                          <p:stCondLst>
                                            <p:cond delay="0"/>
                                          </p:stCondLst>
                                        </p:cTn>
                                        <p:tgtEl>
                                          <p:spTgt spid="164"/>
                                        </p:tgtEl>
                                        <p:attrNameLst>
                                          <p:attrName>style.visibility</p:attrName>
                                        </p:attrNameLst>
                                      </p:cBhvr>
                                      <p:to>
                                        <p:strVal val="visible"/>
                                      </p:to>
                                    </p:set>
                                    <p:animEffect transition="in" filter="fade">
                                      <p:cBhvr>
                                        <p:cTn id="239" dur="500"/>
                                        <p:tgtEl>
                                          <p:spTgt spid="164"/>
                                        </p:tgtEl>
                                      </p:cBhvr>
                                    </p:animEffect>
                                  </p:childTnLst>
                                </p:cTn>
                              </p:par>
                              <p:par>
                                <p:cTn id="240" presetID="10" presetClass="entr" presetSubtype="0" fill="hold" grpId="0" nodeType="withEffect">
                                  <p:stCondLst>
                                    <p:cond delay="0"/>
                                  </p:stCondLst>
                                  <p:childTnLst>
                                    <p:set>
                                      <p:cBhvr>
                                        <p:cTn id="241" dur="1" fill="hold">
                                          <p:stCondLst>
                                            <p:cond delay="0"/>
                                          </p:stCondLst>
                                        </p:cTn>
                                        <p:tgtEl>
                                          <p:spTgt spid="165"/>
                                        </p:tgtEl>
                                        <p:attrNameLst>
                                          <p:attrName>style.visibility</p:attrName>
                                        </p:attrNameLst>
                                      </p:cBhvr>
                                      <p:to>
                                        <p:strVal val="visible"/>
                                      </p:to>
                                    </p:set>
                                    <p:animEffect transition="in" filter="fade">
                                      <p:cBhvr>
                                        <p:cTn id="242" dur="500"/>
                                        <p:tgtEl>
                                          <p:spTgt spid="165"/>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156"/>
                                        </p:tgtEl>
                                        <p:attrNameLst>
                                          <p:attrName>style.visibility</p:attrName>
                                        </p:attrNameLst>
                                      </p:cBhvr>
                                      <p:to>
                                        <p:strVal val="visible"/>
                                      </p:to>
                                    </p:set>
                                    <p:animEffect transition="in" filter="fade">
                                      <p:cBhvr>
                                        <p:cTn id="247" dur="500"/>
                                        <p:tgtEl>
                                          <p:spTgt spid="156"/>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171"/>
                                        </p:tgtEl>
                                        <p:attrNameLst>
                                          <p:attrName>style.visibility</p:attrName>
                                        </p:attrNameLst>
                                      </p:cBhvr>
                                      <p:to>
                                        <p:strVal val="visible"/>
                                      </p:to>
                                    </p:set>
                                    <p:animEffect transition="in" filter="fade">
                                      <p:cBhvr>
                                        <p:cTn id="252" dur="5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93" grpId="0"/>
      <p:bldP spid="94" grpId="0"/>
      <p:bldP spid="95" grpId="0"/>
      <p:bldP spid="96" grpId="0"/>
      <p:bldP spid="97" grpId="0"/>
      <p:bldP spid="98" grpId="0"/>
      <p:bldP spid="99" grpId="0"/>
      <p:bldP spid="100" grpId="0"/>
      <p:bldP spid="63" grpId="0"/>
      <p:bldP spid="65" grpId="0"/>
      <p:bldP spid="66" grpId="0"/>
      <p:bldP spid="67" grpId="0"/>
      <p:bldP spid="68" grpId="0"/>
      <p:bldP spid="69" grpId="0"/>
      <p:bldP spid="70" grpId="0"/>
      <p:bldP spid="71" grpId="0"/>
      <p:bldP spid="72" grpId="0"/>
      <p:bldP spid="73"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145" grpId="0"/>
      <p:bldP spid="146" grpId="0"/>
      <p:bldP spid="147" grpId="0"/>
      <p:bldP spid="148" grpId="0"/>
      <p:bldP spid="149" grpId="0"/>
      <p:bldP spid="150" grpId="0"/>
      <p:bldP spid="151" grpId="0"/>
      <p:bldP spid="152" grpId="0"/>
      <p:bldP spid="153" grpId="0"/>
      <p:bldP spid="154" grpId="0"/>
      <p:bldP spid="155" grpId="0"/>
      <p:bldP spid="156" grpId="0"/>
      <p:bldP spid="157" grpId="0"/>
      <p:bldP spid="158" grpId="0"/>
      <p:bldP spid="159" grpId="0"/>
      <p:bldP spid="160" grpId="0"/>
      <p:bldP spid="161" grpId="0"/>
      <p:bldP spid="162" grpId="0"/>
      <p:bldP spid="163" grpId="0"/>
      <p:bldP spid="164" grpId="0"/>
      <p:bldP spid="165" grpId="0"/>
      <p:bldP spid="166" grpId="0"/>
      <p:bldP spid="166" grpId="1"/>
      <p:bldP spid="167" grpId="0"/>
      <p:bldP spid="167" grpId="1"/>
      <p:bldP spid="168" grpId="0"/>
      <p:bldP spid="168" grpId="1"/>
      <p:bldP spid="169" grpId="0"/>
      <p:bldP spid="169" grpId="1"/>
      <p:bldP spid="170" grpId="0"/>
      <p:bldP spid="170" grpId="1"/>
      <p:bldP spid="17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189884" y="16876"/>
            <a:ext cx="3904339" cy="778343"/>
            <a:chOff x="3603551" y="152697"/>
            <a:chExt cx="4410662" cy="919292"/>
          </a:xfrm>
        </p:grpSpPr>
        <p:sp>
          <p:nvSpPr>
            <p:cNvPr id="18" name="Rectangle 17"/>
            <p:cNvSpPr/>
            <p:nvPr/>
          </p:nvSpPr>
          <p:spPr>
            <a:xfrm>
              <a:off x="5300807" y="152697"/>
              <a:ext cx="1081386" cy="49074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100" b="1">
                  <a:ln w="11430"/>
                  <a:solidFill>
                    <a:srgbClr val="0000FF"/>
                  </a:solidFill>
                  <a:latin typeface="Times New Roman" pitchFamily="18" charset="0"/>
                  <a:cs typeface="Times New Roman" pitchFamily="18" charset="0"/>
                </a:rPr>
                <a:t>TOÁN</a:t>
              </a:r>
            </a:p>
          </p:txBody>
        </p:sp>
        <p:sp>
          <p:nvSpPr>
            <p:cNvPr id="20" name="Rectangle 19"/>
            <p:cNvSpPr/>
            <p:nvPr/>
          </p:nvSpPr>
          <p:spPr>
            <a:xfrm>
              <a:off x="3603551" y="526722"/>
              <a:ext cx="4410662" cy="5452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smtClean="0">
                  <a:ln w="11430"/>
                  <a:solidFill>
                    <a:srgbClr val="FF0000"/>
                  </a:solidFill>
                  <a:latin typeface="Times New Roman" pitchFamily="18" charset="0"/>
                  <a:cs typeface="Times New Roman" pitchFamily="18" charset="0"/>
                </a:rPr>
                <a:t>TRIỆU VÀ LỚP TRIỆU (tt)</a:t>
              </a:r>
              <a:endParaRPr lang="en-US" sz="2400" b="1">
                <a:ln w="11430"/>
                <a:solidFill>
                  <a:srgbClr val="FF0000"/>
                </a:solidFill>
                <a:latin typeface="Times New Roman" pitchFamily="18" charset="0"/>
                <a:cs typeface="Times New Roman" pitchFamily="18" charset="0"/>
              </a:endParaRPr>
            </a:p>
          </p:txBody>
        </p:sp>
      </p:grpSp>
      <p:sp>
        <p:nvSpPr>
          <p:cNvPr id="44" name="Text Box 4"/>
          <p:cNvSpPr txBox="1">
            <a:spLocks noChangeArrowheads="1"/>
          </p:cNvSpPr>
          <p:nvPr/>
        </p:nvSpPr>
        <p:spPr bwMode="auto">
          <a:xfrm>
            <a:off x="577850" y="1101232"/>
            <a:ext cx="459307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a:solidFill>
                  <a:srgbClr val="FF0000"/>
                </a:solidFill>
                <a:latin typeface="Times New Roman" pitchFamily="18" charset="0"/>
                <a:cs typeface="Times New Roman" pitchFamily="18" charset="0"/>
              </a:rPr>
              <a:t>Bài </a:t>
            </a:r>
            <a:r>
              <a:rPr lang="en-US" sz="2200" u="sng" smtClean="0">
                <a:solidFill>
                  <a:srgbClr val="FF0000"/>
                </a:solidFill>
                <a:latin typeface="Times New Roman" pitchFamily="18" charset="0"/>
                <a:cs typeface="Times New Roman" pitchFamily="18" charset="0"/>
              </a:rPr>
              <a:t>2</a:t>
            </a:r>
            <a:r>
              <a:rPr lang="en-US" sz="2200" smtClean="0">
                <a:solidFill>
                  <a:srgbClr val="FF0000"/>
                </a:solidFill>
                <a:latin typeface="Times New Roman" pitchFamily="18" charset="0"/>
                <a:cs typeface="Times New Roman" pitchFamily="18" charset="0"/>
              </a:rPr>
              <a:t>: Đọc các số sau:</a:t>
            </a:r>
            <a:endParaRPr lang="en-US" sz="2200">
              <a:solidFill>
                <a:srgbClr val="FF0000"/>
              </a:solidFill>
              <a:latin typeface="Times New Roman" pitchFamily="18" charset="0"/>
              <a:cs typeface="Times New Roman" pitchFamily="18" charset="0"/>
            </a:endParaRPr>
          </a:p>
        </p:txBody>
      </p:sp>
      <p:sp>
        <p:nvSpPr>
          <p:cNvPr id="52" name="Text Box 4"/>
          <p:cNvSpPr txBox="1">
            <a:spLocks noChangeArrowheads="1"/>
          </p:cNvSpPr>
          <p:nvPr/>
        </p:nvSpPr>
        <p:spPr bwMode="auto">
          <a:xfrm>
            <a:off x="577850" y="713771"/>
            <a:ext cx="198264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smtClean="0">
                <a:solidFill>
                  <a:srgbClr val="FF0000"/>
                </a:solidFill>
                <a:latin typeface="Times New Roman" pitchFamily="18" charset="0"/>
                <a:cs typeface="Times New Roman" pitchFamily="18" charset="0"/>
              </a:rPr>
              <a:t>LUYỆN TẬP:</a:t>
            </a:r>
            <a:endParaRPr lang="en-US" sz="2200">
              <a:solidFill>
                <a:schemeClr val="tx2"/>
              </a:solidFill>
              <a:latin typeface="Times New Roman" pitchFamily="18" charset="0"/>
              <a:cs typeface="Times New Roman" pitchFamily="18" charset="0"/>
            </a:endParaRPr>
          </a:p>
        </p:txBody>
      </p:sp>
      <p:sp>
        <p:nvSpPr>
          <p:cNvPr id="54" name="Text Box 4"/>
          <p:cNvSpPr txBox="1">
            <a:spLocks noChangeArrowheads="1"/>
          </p:cNvSpPr>
          <p:nvPr/>
        </p:nvSpPr>
        <p:spPr bwMode="auto">
          <a:xfrm>
            <a:off x="312798" y="2250505"/>
            <a:ext cx="1678562" cy="44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latin typeface="Times New Roman" pitchFamily="18" charset="0"/>
                <a:cs typeface="Times New Roman" pitchFamily="18" charset="0"/>
              </a:rPr>
              <a:t>7 312 836</a:t>
            </a:r>
            <a:endParaRPr lang="en-US" altLang="en-US" sz="2200">
              <a:latin typeface="Times New Roman" pitchFamily="18" charset="0"/>
            </a:endParaRPr>
          </a:p>
        </p:txBody>
      </p:sp>
      <p:sp>
        <p:nvSpPr>
          <p:cNvPr id="63" name="Text Box 4"/>
          <p:cNvSpPr txBox="1">
            <a:spLocks noChangeArrowheads="1"/>
          </p:cNvSpPr>
          <p:nvPr/>
        </p:nvSpPr>
        <p:spPr bwMode="auto">
          <a:xfrm>
            <a:off x="2021840" y="2266020"/>
            <a:ext cx="766064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Bảy triệu ba trăm mười hai nghìn tám trăm ba mươi sáu</a:t>
            </a:r>
            <a:endParaRPr lang="en-US" altLang="en-US" sz="2200">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30556324"/>
              </p:ext>
            </p:extLst>
          </p:nvPr>
        </p:nvGraphicFramePr>
        <p:xfrm>
          <a:off x="313690" y="1701800"/>
          <a:ext cx="9998710" cy="3622040"/>
        </p:xfrm>
        <a:graphic>
          <a:graphicData uri="http://schemas.openxmlformats.org/drawingml/2006/table">
            <a:tbl>
              <a:tblPr firstRow="1" bandRow="1">
                <a:tableStyleId>{5C22544A-7EE6-4342-B048-85BDC9FD1C3A}</a:tableStyleId>
              </a:tblPr>
              <a:tblGrid>
                <a:gridCol w="1697990"/>
                <a:gridCol w="8300720"/>
              </a:tblGrid>
              <a:tr h="472440">
                <a:tc>
                  <a:txBody>
                    <a:bodyPr/>
                    <a:lstStyle/>
                    <a:p>
                      <a:pPr algn="ctr"/>
                      <a:r>
                        <a:rPr lang="en-US" sz="2400" smtClean="0">
                          <a:solidFill>
                            <a:srgbClr val="FF0000"/>
                          </a:solidFill>
                          <a:latin typeface="Times New Roman" pitchFamily="18" charset="0"/>
                          <a:cs typeface="Times New Roman" pitchFamily="18" charset="0"/>
                        </a:rPr>
                        <a:t>Viết</a:t>
                      </a:r>
                      <a:r>
                        <a:rPr lang="en-US" sz="2400" baseline="0" smtClean="0">
                          <a:solidFill>
                            <a:srgbClr val="FF0000"/>
                          </a:solidFill>
                          <a:latin typeface="Times New Roman" pitchFamily="18" charset="0"/>
                          <a:cs typeface="Times New Roman" pitchFamily="18" charset="0"/>
                        </a:rPr>
                        <a:t> số</a:t>
                      </a: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2400" smtClean="0">
                          <a:solidFill>
                            <a:srgbClr val="FF0000"/>
                          </a:solidFill>
                          <a:latin typeface="Times New Roman" pitchFamily="18" charset="0"/>
                          <a:cs typeface="Times New Roman" pitchFamily="18" charset="0"/>
                        </a:rPr>
                        <a:t>Đọc</a:t>
                      </a:r>
                      <a:r>
                        <a:rPr lang="en-US" sz="2400" baseline="0" smtClean="0">
                          <a:solidFill>
                            <a:srgbClr val="FF0000"/>
                          </a:solidFill>
                          <a:latin typeface="Times New Roman" pitchFamily="18" charset="0"/>
                          <a:cs typeface="Times New Roman" pitchFamily="18" charset="0"/>
                        </a:rPr>
                        <a:t> số</a:t>
                      </a: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sp>
        <p:nvSpPr>
          <p:cNvPr id="74" name="Text Box 4"/>
          <p:cNvSpPr txBox="1">
            <a:spLocks noChangeArrowheads="1"/>
          </p:cNvSpPr>
          <p:nvPr/>
        </p:nvSpPr>
        <p:spPr bwMode="auto">
          <a:xfrm>
            <a:off x="314281" y="2895940"/>
            <a:ext cx="16878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latin typeface="Times New Roman" pitchFamily="18" charset="0"/>
                <a:cs typeface="Times New Roman" pitchFamily="18" charset="0"/>
              </a:rPr>
              <a:t>57 602 511</a:t>
            </a:r>
            <a:endParaRPr lang="en-US" altLang="en-US" sz="2200">
              <a:latin typeface="Times New Roman" pitchFamily="18" charset="0"/>
            </a:endParaRPr>
          </a:p>
        </p:txBody>
      </p:sp>
      <p:sp>
        <p:nvSpPr>
          <p:cNvPr id="92" name="Text Box 4"/>
          <p:cNvSpPr txBox="1">
            <a:spLocks noChangeArrowheads="1"/>
          </p:cNvSpPr>
          <p:nvPr/>
        </p:nvSpPr>
        <p:spPr bwMode="auto">
          <a:xfrm>
            <a:off x="2022431" y="2895940"/>
            <a:ext cx="8188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Năm mươi bảy triệu sáu trăm linh hai nghìn năm trăm mười một</a:t>
            </a:r>
            <a:endParaRPr lang="en-US" altLang="en-US" sz="2200">
              <a:latin typeface="Times New Roman" pitchFamily="18" charset="0"/>
            </a:endParaRPr>
          </a:p>
        </p:txBody>
      </p:sp>
      <p:sp>
        <p:nvSpPr>
          <p:cNvPr id="101" name="Text Box 4"/>
          <p:cNvSpPr txBox="1">
            <a:spLocks noChangeArrowheads="1"/>
          </p:cNvSpPr>
          <p:nvPr/>
        </p:nvSpPr>
        <p:spPr bwMode="auto">
          <a:xfrm>
            <a:off x="314281" y="3525860"/>
            <a:ext cx="16878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latin typeface="Times New Roman" pitchFamily="18" charset="0"/>
                <a:cs typeface="Times New Roman" pitchFamily="18" charset="0"/>
              </a:rPr>
              <a:t>351 600 307</a:t>
            </a:r>
            <a:endParaRPr lang="en-US" altLang="en-US" sz="2200">
              <a:latin typeface="Times New Roman" pitchFamily="18" charset="0"/>
            </a:endParaRPr>
          </a:p>
        </p:txBody>
      </p:sp>
      <p:sp>
        <p:nvSpPr>
          <p:cNvPr id="102" name="Text Box 4"/>
          <p:cNvSpPr txBox="1">
            <a:spLocks noChangeArrowheads="1"/>
          </p:cNvSpPr>
          <p:nvPr/>
        </p:nvSpPr>
        <p:spPr bwMode="auto">
          <a:xfrm>
            <a:off x="2022431" y="3525860"/>
            <a:ext cx="8188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Ba trăm năm mươi mốt triệu sáu trăm nghìn ba trăm linh bảy</a:t>
            </a:r>
            <a:endParaRPr lang="en-US" altLang="en-US" sz="2200">
              <a:latin typeface="Times New Roman" pitchFamily="18" charset="0"/>
            </a:endParaRPr>
          </a:p>
        </p:txBody>
      </p:sp>
      <p:sp>
        <p:nvSpPr>
          <p:cNvPr id="103" name="Text Box 4"/>
          <p:cNvSpPr txBox="1">
            <a:spLocks noChangeArrowheads="1"/>
          </p:cNvSpPr>
          <p:nvPr/>
        </p:nvSpPr>
        <p:spPr bwMode="auto">
          <a:xfrm>
            <a:off x="314281" y="4155780"/>
            <a:ext cx="16878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latin typeface="Times New Roman" pitchFamily="18" charset="0"/>
                <a:cs typeface="Times New Roman" pitchFamily="18" charset="0"/>
              </a:rPr>
              <a:t>900 370 200</a:t>
            </a:r>
            <a:endParaRPr lang="en-US" altLang="en-US" sz="2200">
              <a:latin typeface="Times New Roman" pitchFamily="18" charset="0"/>
            </a:endParaRPr>
          </a:p>
        </p:txBody>
      </p:sp>
      <p:sp>
        <p:nvSpPr>
          <p:cNvPr id="104" name="Text Box 4"/>
          <p:cNvSpPr txBox="1">
            <a:spLocks noChangeArrowheads="1"/>
          </p:cNvSpPr>
          <p:nvPr/>
        </p:nvSpPr>
        <p:spPr bwMode="auto">
          <a:xfrm>
            <a:off x="2022431" y="4155780"/>
            <a:ext cx="8188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Chín trăm triệu ba trăm bảy mươi nghìn ai trăm</a:t>
            </a:r>
            <a:endParaRPr lang="en-US" altLang="en-US" sz="2200">
              <a:latin typeface="Times New Roman" pitchFamily="18" charset="0"/>
            </a:endParaRPr>
          </a:p>
        </p:txBody>
      </p:sp>
      <p:sp>
        <p:nvSpPr>
          <p:cNvPr id="105" name="Text Box 4"/>
          <p:cNvSpPr txBox="1">
            <a:spLocks noChangeArrowheads="1"/>
          </p:cNvSpPr>
          <p:nvPr/>
        </p:nvSpPr>
        <p:spPr bwMode="auto">
          <a:xfrm>
            <a:off x="313980" y="4806020"/>
            <a:ext cx="16878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latin typeface="Times New Roman" pitchFamily="18" charset="0"/>
                <a:cs typeface="Times New Roman" pitchFamily="18" charset="0"/>
              </a:rPr>
              <a:t>400 070 192</a:t>
            </a:r>
            <a:endParaRPr lang="en-US" altLang="en-US" sz="2200">
              <a:latin typeface="Times New Roman" pitchFamily="18" charset="0"/>
            </a:endParaRPr>
          </a:p>
        </p:txBody>
      </p:sp>
      <p:sp>
        <p:nvSpPr>
          <p:cNvPr id="106" name="Text Box 4"/>
          <p:cNvSpPr txBox="1">
            <a:spLocks noChangeArrowheads="1"/>
          </p:cNvSpPr>
          <p:nvPr/>
        </p:nvSpPr>
        <p:spPr bwMode="auto">
          <a:xfrm>
            <a:off x="2022130" y="4806020"/>
            <a:ext cx="84223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Bốn trăm triệu không trăm bảy mươi nghìn một trăm chín mươi hai</a:t>
            </a:r>
            <a:endParaRPr lang="en-US" altLang="en-US" sz="2200">
              <a:latin typeface="Times New Roman" pitchFamily="18" charset="0"/>
            </a:endParaRPr>
          </a:p>
        </p:txBody>
      </p:sp>
    </p:spTree>
    <p:extLst>
      <p:ext uri="{BB962C8B-B14F-4D97-AF65-F5344CB8AC3E}">
        <p14:creationId xmlns:p14="http://schemas.microsoft.com/office/powerpoint/2010/main" val="44598575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fade">
                                      <p:cBhvr>
                                        <p:cTn id="17" dur="500"/>
                                        <p:tgtEl>
                                          <p:spTgt spid="7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fade">
                                      <p:cBhvr>
                                        <p:cTn id="27" dur="500"/>
                                        <p:tgtEl>
                                          <p:spTgt spid="10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fade">
                                      <p:cBhvr>
                                        <p:cTn id="32" dur="500"/>
                                        <p:tgtEl>
                                          <p:spTgt spid="10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fade">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4"/>
                                        </p:tgtEl>
                                        <p:attrNameLst>
                                          <p:attrName>style.visibility</p:attrName>
                                        </p:attrNameLst>
                                      </p:cBhvr>
                                      <p:to>
                                        <p:strVal val="visible"/>
                                      </p:to>
                                    </p:set>
                                    <p:animEffect transition="in" filter="fade">
                                      <p:cBhvr>
                                        <p:cTn id="42" dur="500"/>
                                        <p:tgtEl>
                                          <p:spTgt spid="10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fade">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fade">
                                      <p:cBhvr>
                                        <p:cTn id="52"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4" grpId="0"/>
      <p:bldP spid="92" grpId="0"/>
      <p:bldP spid="101" grpId="0"/>
      <p:bldP spid="102" grpId="0"/>
      <p:bldP spid="103" grpId="0"/>
      <p:bldP spid="104" grpId="0"/>
      <p:bldP spid="105" grpId="0"/>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189884" y="16876"/>
            <a:ext cx="3904339" cy="778343"/>
            <a:chOff x="3603551" y="152697"/>
            <a:chExt cx="4410662" cy="919292"/>
          </a:xfrm>
        </p:grpSpPr>
        <p:sp>
          <p:nvSpPr>
            <p:cNvPr id="18" name="Rectangle 17"/>
            <p:cNvSpPr/>
            <p:nvPr/>
          </p:nvSpPr>
          <p:spPr>
            <a:xfrm>
              <a:off x="5300807" y="152697"/>
              <a:ext cx="1081386" cy="49074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100" b="1">
                  <a:ln w="11430"/>
                  <a:solidFill>
                    <a:srgbClr val="0000FF"/>
                  </a:solidFill>
                  <a:latin typeface="Times New Roman" pitchFamily="18" charset="0"/>
                  <a:cs typeface="Times New Roman" pitchFamily="18" charset="0"/>
                </a:rPr>
                <a:t>TOÁN</a:t>
              </a:r>
            </a:p>
          </p:txBody>
        </p:sp>
        <p:sp>
          <p:nvSpPr>
            <p:cNvPr id="20" name="Rectangle 19"/>
            <p:cNvSpPr/>
            <p:nvPr/>
          </p:nvSpPr>
          <p:spPr>
            <a:xfrm>
              <a:off x="3603551" y="526722"/>
              <a:ext cx="4410662" cy="5452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smtClean="0">
                  <a:ln w="11430"/>
                  <a:solidFill>
                    <a:srgbClr val="FF0000"/>
                  </a:solidFill>
                  <a:latin typeface="Times New Roman" pitchFamily="18" charset="0"/>
                  <a:cs typeface="Times New Roman" pitchFamily="18" charset="0"/>
                </a:rPr>
                <a:t>TRIỆU VÀ LỚP TRIỆU (tt)</a:t>
              </a:r>
              <a:endParaRPr lang="en-US" sz="2400" b="1">
                <a:ln w="11430"/>
                <a:solidFill>
                  <a:srgbClr val="FF0000"/>
                </a:solidFill>
                <a:latin typeface="Times New Roman" pitchFamily="18" charset="0"/>
                <a:cs typeface="Times New Roman" pitchFamily="18" charset="0"/>
              </a:endParaRPr>
            </a:p>
          </p:txBody>
        </p:sp>
      </p:grpSp>
      <p:sp>
        <p:nvSpPr>
          <p:cNvPr id="44" name="Text Box 4"/>
          <p:cNvSpPr txBox="1">
            <a:spLocks noChangeArrowheads="1"/>
          </p:cNvSpPr>
          <p:nvPr/>
        </p:nvSpPr>
        <p:spPr bwMode="auto">
          <a:xfrm>
            <a:off x="577850" y="1101232"/>
            <a:ext cx="459307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a:solidFill>
                  <a:srgbClr val="FF0000"/>
                </a:solidFill>
                <a:latin typeface="Times New Roman" pitchFamily="18" charset="0"/>
                <a:cs typeface="Times New Roman" pitchFamily="18" charset="0"/>
              </a:rPr>
              <a:t>Bài </a:t>
            </a:r>
            <a:r>
              <a:rPr lang="en-US" sz="2200" u="sng" smtClean="0">
                <a:solidFill>
                  <a:srgbClr val="FF0000"/>
                </a:solidFill>
                <a:latin typeface="Times New Roman" pitchFamily="18" charset="0"/>
                <a:cs typeface="Times New Roman" pitchFamily="18" charset="0"/>
              </a:rPr>
              <a:t>3</a:t>
            </a:r>
            <a:r>
              <a:rPr lang="en-US" sz="2200" smtClean="0">
                <a:solidFill>
                  <a:srgbClr val="FF0000"/>
                </a:solidFill>
                <a:latin typeface="Times New Roman" pitchFamily="18" charset="0"/>
                <a:cs typeface="Times New Roman" pitchFamily="18" charset="0"/>
              </a:rPr>
              <a:t>: Viết các số sau:</a:t>
            </a:r>
            <a:endParaRPr lang="en-US" sz="2200">
              <a:solidFill>
                <a:srgbClr val="FF0000"/>
              </a:solidFill>
              <a:latin typeface="Times New Roman" pitchFamily="18" charset="0"/>
              <a:cs typeface="Times New Roman" pitchFamily="18" charset="0"/>
            </a:endParaRPr>
          </a:p>
        </p:txBody>
      </p:sp>
      <p:sp>
        <p:nvSpPr>
          <p:cNvPr id="52" name="Text Box 4"/>
          <p:cNvSpPr txBox="1">
            <a:spLocks noChangeArrowheads="1"/>
          </p:cNvSpPr>
          <p:nvPr/>
        </p:nvSpPr>
        <p:spPr bwMode="auto">
          <a:xfrm>
            <a:off x="577850" y="713771"/>
            <a:ext cx="198264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smtClean="0">
                <a:solidFill>
                  <a:srgbClr val="FF0000"/>
                </a:solidFill>
                <a:latin typeface="Times New Roman" pitchFamily="18" charset="0"/>
                <a:cs typeface="Times New Roman" pitchFamily="18" charset="0"/>
              </a:rPr>
              <a:t>LUYỆN TẬP:</a:t>
            </a:r>
            <a:endParaRPr lang="en-US" sz="2200">
              <a:solidFill>
                <a:schemeClr val="tx2"/>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23057909"/>
              </p:ext>
            </p:extLst>
          </p:nvPr>
        </p:nvGraphicFramePr>
        <p:xfrm>
          <a:off x="243840" y="1701800"/>
          <a:ext cx="10068560" cy="2992120"/>
        </p:xfrm>
        <a:graphic>
          <a:graphicData uri="http://schemas.openxmlformats.org/drawingml/2006/table">
            <a:tbl>
              <a:tblPr firstRow="1" bandRow="1">
                <a:tableStyleId>{5C22544A-7EE6-4342-B048-85BDC9FD1C3A}</a:tableStyleId>
              </a:tblPr>
              <a:tblGrid>
                <a:gridCol w="8351520"/>
                <a:gridCol w="1717040"/>
              </a:tblGrid>
              <a:tr h="472440">
                <a:tc>
                  <a:txBody>
                    <a:bodyPr/>
                    <a:lstStyle/>
                    <a:p>
                      <a:pPr algn="ctr"/>
                      <a:r>
                        <a:rPr lang="en-US" sz="2400" smtClean="0">
                          <a:solidFill>
                            <a:srgbClr val="FF0000"/>
                          </a:solidFill>
                          <a:latin typeface="Times New Roman" pitchFamily="18" charset="0"/>
                          <a:cs typeface="Times New Roman" pitchFamily="18" charset="0"/>
                        </a:rPr>
                        <a:t>Đọc</a:t>
                      </a:r>
                      <a:r>
                        <a:rPr lang="en-US" sz="2400" baseline="0" smtClean="0">
                          <a:solidFill>
                            <a:srgbClr val="FF0000"/>
                          </a:solidFill>
                          <a:latin typeface="Times New Roman" pitchFamily="18" charset="0"/>
                          <a:cs typeface="Times New Roman" pitchFamily="18" charset="0"/>
                        </a:rPr>
                        <a:t> số</a:t>
                      </a: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2400" smtClean="0">
                          <a:solidFill>
                            <a:srgbClr val="FF0000"/>
                          </a:solidFill>
                          <a:latin typeface="Times New Roman" pitchFamily="18" charset="0"/>
                          <a:cs typeface="Times New Roman" pitchFamily="18" charset="0"/>
                        </a:rPr>
                        <a:t>Viết</a:t>
                      </a:r>
                      <a:r>
                        <a:rPr lang="en-US" sz="2400" baseline="0" smtClean="0">
                          <a:solidFill>
                            <a:srgbClr val="FF0000"/>
                          </a:solidFill>
                          <a:latin typeface="Times New Roman" pitchFamily="18" charset="0"/>
                          <a:cs typeface="Times New Roman" pitchFamily="18" charset="0"/>
                        </a:rPr>
                        <a:t> số</a:t>
                      </a: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629920">
                <a:tc>
                  <a:txBody>
                    <a:bodyPr/>
                    <a:lstStyle/>
                    <a:p>
                      <a:pPr algn="ctr"/>
                      <a:endParaRPr lang="en-US" sz="2400">
                        <a:solidFill>
                          <a:srgbClr val="FF0000"/>
                        </a:solidFill>
                        <a:latin typeface="Times New Roman" pitchFamily="18" charset="0"/>
                        <a:cs typeface="Times New Roman" pitchFamily="18" charset="0"/>
                      </a:endParaRPr>
                    </a:p>
                  </a:txBody>
                  <a:tcP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endParaRPr lang="en-US" sz="2400">
                        <a:solidFill>
                          <a:srgbClr val="FF0000"/>
                        </a:solidFill>
                        <a:latin typeface="Times New Roman" pitchFamily="18" charset="0"/>
                        <a:cs typeface="Times New Roman" pitchFamily="18" charset="0"/>
                      </a:endParaRPr>
                    </a:p>
                  </a:txBody>
                  <a:tcP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sp>
        <p:nvSpPr>
          <p:cNvPr id="105" name="Text Box 4"/>
          <p:cNvSpPr txBox="1">
            <a:spLocks noChangeArrowheads="1"/>
          </p:cNvSpPr>
          <p:nvPr/>
        </p:nvSpPr>
        <p:spPr bwMode="auto">
          <a:xfrm>
            <a:off x="8604250" y="2316820"/>
            <a:ext cx="16878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000" smtClean="0">
                <a:latin typeface="Times New Roman" pitchFamily="18" charset="0"/>
                <a:cs typeface="Times New Roman" pitchFamily="18" charset="0"/>
              </a:rPr>
              <a:t>10 250 214</a:t>
            </a:r>
            <a:endParaRPr lang="en-US" altLang="en-US" sz="2000">
              <a:latin typeface="Times New Roman" pitchFamily="18" charset="0"/>
            </a:endParaRPr>
          </a:p>
        </p:txBody>
      </p:sp>
      <p:sp>
        <p:nvSpPr>
          <p:cNvPr id="106" name="Text Box 4"/>
          <p:cNvSpPr txBox="1">
            <a:spLocks noChangeArrowheads="1"/>
          </p:cNvSpPr>
          <p:nvPr/>
        </p:nvSpPr>
        <p:spPr bwMode="auto">
          <a:xfrm>
            <a:off x="242860" y="2296500"/>
            <a:ext cx="842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000" b="0" smtClean="0">
                <a:latin typeface="Times New Roman" pitchFamily="18" charset="0"/>
                <a:cs typeface="Times New Roman" pitchFamily="18" charset="0"/>
              </a:rPr>
              <a:t>Mười triệu hai trăm năm mươi nghìn hai trăm mười bốn.</a:t>
            </a:r>
            <a:endParaRPr lang="en-US" altLang="en-US" sz="2000" b="0">
              <a:latin typeface="Times New Roman" pitchFamily="18" charset="0"/>
            </a:endParaRPr>
          </a:p>
        </p:txBody>
      </p:sp>
      <p:sp>
        <p:nvSpPr>
          <p:cNvPr id="19" name="Text Box 4"/>
          <p:cNvSpPr txBox="1">
            <a:spLocks noChangeArrowheads="1"/>
          </p:cNvSpPr>
          <p:nvPr/>
        </p:nvSpPr>
        <p:spPr bwMode="auto">
          <a:xfrm>
            <a:off x="8604250" y="2942573"/>
            <a:ext cx="16878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000" smtClean="0">
                <a:latin typeface="Times New Roman" pitchFamily="18" charset="0"/>
                <a:cs typeface="Times New Roman" pitchFamily="18" charset="0"/>
              </a:rPr>
              <a:t>253 564 818</a:t>
            </a:r>
            <a:endParaRPr lang="en-US" altLang="en-US" sz="2000">
              <a:latin typeface="Times New Roman" pitchFamily="18" charset="0"/>
            </a:endParaRPr>
          </a:p>
        </p:txBody>
      </p:sp>
      <p:sp>
        <p:nvSpPr>
          <p:cNvPr id="21" name="Text Box 4"/>
          <p:cNvSpPr txBox="1">
            <a:spLocks noChangeArrowheads="1"/>
          </p:cNvSpPr>
          <p:nvPr/>
        </p:nvSpPr>
        <p:spPr bwMode="auto">
          <a:xfrm>
            <a:off x="242860" y="2922253"/>
            <a:ext cx="83613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000" b="0" smtClean="0">
                <a:latin typeface="Times New Roman" pitchFamily="18" charset="0"/>
                <a:cs typeface="Times New Roman" pitchFamily="18" charset="0"/>
              </a:rPr>
              <a:t>Hai trăm năm mươi ba triệu năm trăm sáu mươi tư nghìn tám trăm mười tám.</a:t>
            </a:r>
            <a:endParaRPr lang="en-US" altLang="en-US" sz="2000" b="0">
              <a:latin typeface="Times New Roman" pitchFamily="18" charset="0"/>
            </a:endParaRPr>
          </a:p>
        </p:txBody>
      </p:sp>
      <p:sp>
        <p:nvSpPr>
          <p:cNvPr id="22" name="Text Box 4"/>
          <p:cNvSpPr txBox="1">
            <a:spLocks noChangeArrowheads="1"/>
          </p:cNvSpPr>
          <p:nvPr/>
        </p:nvSpPr>
        <p:spPr bwMode="auto">
          <a:xfrm>
            <a:off x="8604250" y="3586566"/>
            <a:ext cx="16878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000" smtClean="0">
                <a:latin typeface="Times New Roman" pitchFamily="18" charset="0"/>
                <a:cs typeface="Times New Roman" pitchFamily="18" charset="0"/>
              </a:rPr>
              <a:t>400 036 105</a:t>
            </a:r>
            <a:endParaRPr lang="en-US" altLang="en-US" sz="2000">
              <a:latin typeface="Times New Roman" pitchFamily="18" charset="0"/>
            </a:endParaRPr>
          </a:p>
        </p:txBody>
      </p:sp>
      <p:sp>
        <p:nvSpPr>
          <p:cNvPr id="23" name="Text Box 4"/>
          <p:cNvSpPr txBox="1">
            <a:spLocks noChangeArrowheads="1"/>
          </p:cNvSpPr>
          <p:nvPr/>
        </p:nvSpPr>
        <p:spPr bwMode="auto">
          <a:xfrm>
            <a:off x="242860" y="3566246"/>
            <a:ext cx="83613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000" b="0" smtClean="0">
                <a:latin typeface="Times New Roman" pitchFamily="18" charset="0"/>
                <a:cs typeface="Times New Roman" pitchFamily="18" charset="0"/>
              </a:rPr>
              <a:t>Bốn trăm triệu không trăm ba mươi sáu nghìn một trăm linh năm.</a:t>
            </a:r>
            <a:endParaRPr lang="en-US" altLang="en-US" sz="2000" b="0">
              <a:latin typeface="Times New Roman" pitchFamily="18" charset="0"/>
            </a:endParaRPr>
          </a:p>
        </p:txBody>
      </p:sp>
      <p:sp>
        <p:nvSpPr>
          <p:cNvPr id="24" name="Text Box 4"/>
          <p:cNvSpPr txBox="1">
            <a:spLocks noChangeArrowheads="1"/>
          </p:cNvSpPr>
          <p:nvPr/>
        </p:nvSpPr>
        <p:spPr bwMode="auto">
          <a:xfrm>
            <a:off x="8604250" y="4196166"/>
            <a:ext cx="16878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000" smtClean="0">
                <a:latin typeface="Times New Roman" pitchFamily="18" charset="0"/>
                <a:cs typeface="Times New Roman" pitchFamily="18" charset="0"/>
              </a:rPr>
              <a:t>700 000 231</a:t>
            </a:r>
            <a:endParaRPr lang="en-US" altLang="en-US" sz="2000">
              <a:latin typeface="Times New Roman" pitchFamily="18" charset="0"/>
            </a:endParaRPr>
          </a:p>
        </p:txBody>
      </p:sp>
      <p:sp>
        <p:nvSpPr>
          <p:cNvPr id="25" name="Text Box 4"/>
          <p:cNvSpPr txBox="1">
            <a:spLocks noChangeArrowheads="1"/>
          </p:cNvSpPr>
          <p:nvPr/>
        </p:nvSpPr>
        <p:spPr bwMode="auto">
          <a:xfrm>
            <a:off x="242860" y="4175846"/>
            <a:ext cx="83613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000" b="0" smtClean="0">
                <a:latin typeface="Times New Roman" pitchFamily="18" charset="0"/>
                <a:cs typeface="Times New Roman" pitchFamily="18" charset="0"/>
              </a:rPr>
              <a:t>Bảy trăm triệu không nghìn hai trăm ba mươi mốt.</a:t>
            </a:r>
            <a:endParaRPr lang="en-US" altLang="en-US" sz="2000" b="0">
              <a:latin typeface="Times New Roman" pitchFamily="18" charset="0"/>
            </a:endParaRPr>
          </a:p>
        </p:txBody>
      </p:sp>
    </p:spTree>
    <p:extLst>
      <p:ext uri="{BB962C8B-B14F-4D97-AF65-F5344CB8AC3E}">
        <p14:creationId xmlns:p14="http://schemas.microsoft.com/office/powerpoint/2010/main" val="265951713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500"/>
                                        <p:tgtEl>
                                          <p:spTgt spid="10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P spid="19" grpId="0"/>
      <p:bldP spid="21"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189884" y="16876"/>
            <a:ext cx="3904339" cy="778343"/>
            <a:chOff x="3603551" y="152697"/>
            <a:chExt cx="4410662" cy="919292"/>
          </a:xfrm>
        </p:grpSpPr>
        <p:sp>
          <p:nvSpPr>
            <p:cNvPr id="18" name="Rectangle 17"/>
            <p:cNvSpPr/>
            <p:nvPr/>
          </p:nvSpPr>
          <p:spPr>
            <a:xfrm>
              <a:off x="5300807" y="152697"/>
              <a:ext cx="1081386" cy="49074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100" b="1">
                  <a:ln w="11430"/>
                  <a:solidFill>
                    <a:srgbClr val="0000FF"/>
                  </a:solidFill>
                  <a:latin typeface="Times New Roman" pitchFamily="18" charset="0"/>
                  <a:cs typeface="Times New Roman" pitchFamily="18" charset="0"/>
                </a:rPr>
                <a:t>TOÁN</a:t>
              </a:r>
            </a:p>
          </p:txBody>
        </p:sp>
        <p:sp>
          <p:nvSpPr>
            <p:cNvPr id="20" name="Rectangle 19"/>
            <p:cNvSpPr/>
            <p:nvPr/>
          </p:nvSpPr>
          <p:spPr>
            <a:xfrm>
              <a:off x="3603551" y="526722"/>
              <a:ext cx="4410662" cy="5452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smtClean="0">
                  <a:ln w="11430"/>
                  <a:solidFill>
                    <a:srgbClr val="FF0000"/>
                  </a:solidFill>
                  <a:latin typeface="Times New Roman" pitchFamily="18" charset="0"/>
                  <a:cs typeface="Times New Roman" pitchFamily="18" charset="0"/>
                </a:rPr>
                <a:t>TRIỆU VÀ LỚP TRIỆU (tt)</a:t>
              </a:r>
              <a:endParaRPr lang="en-US" sz="2400" b="1">
                <a:ln w="11430"/>
                <a:solidFill>
                  <a:srgbClr val="FF0000"/>
                </a:solidFill>
                <a:latin typeface="Times New Roman" pitchFamily="18" charset="0"/>
                <a:cs typeface="Times New Roman" pitchFamily="18" charset="0"/>
              </a:endParaRPr>
            </a:p>
          </p:txBody>
        </p:sp>
      </p:grpSp>
      <p:sp>
        <p:nvSpPr>
          <p:cNvPr id="44" name="Text Box 4"/>
          <p:cNvSpPr txBox="1">
            <a:spLocks noChangeArrowheads="1"/>
          </p:cNvSpPr>
          <p:nvPr/>
        </p:nvSpPr>
        <p:spPr bwMode="auto">
          <a:xfrm>
            <a:off x="577850" y="1101232"/>
            <a:ext cx="95415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1588" indent="-1588" algn="just" eaLnBrk="1" hangingPunct="1">
              <a:spcBef>
                <a:spcPct val="50000"/>
              </a:spcBef>
            </a:pPr>
            <a:r>
              <a:rPr lang="en-US" sz="2200" u="sng">
                <a:solidFill>
                  <a:srgbClr val="FF0000"/>
                </a:solidFill>
                <a:latin typeface="Times New Roman" pitchFamily="18" charset="0"/>
                <a:cs typeface="Times New Roman" pitchFamily="18" charset="0"/>
              </a:rPr>
              <a:t>Bài </a:t>
            </a:r>
            <a:r>
              <a:rPr lang="en-US" sz="2200" u="sng" smtClean="0">
                <a:solidFill>
                  <a:srgbClr val="FF0000"/>
                </a:solidFill>
                <a:latin typeface="Times New Roman" pitchFamily="18" charset="0"/>
                <a:cs typeface="Times New Roman" pitchFamily="18" charset="0"/>
              </a:rPr>
              <a:t>4</a:t>
            </a:r>
            <a:r>
              <a:rPr lang="en-US" sz="2200" smtClean="0">
                <a:solidFill>
                  <a:srgbClr val="FF0000"/>
                </a:solidFill>
                <a:latin typeface="Times New Roman" pitchFamily="18" charset="0"/>
                <a:cs typeface="Times New Roman" pitchFamily="18" charset="0"/>
              </a:rPr>
              <a:t>: Bảng dưới đây cho biết một vài số liệu về giáo dục phổ thông năm học 2003 - 2004</a:t>
            </a:r>
            <a:endParaRPr lang="en-US" sz="2200">
              <a:solidFill>
                <a:srgbClr val="FF0000"/>
              </a:solidFill>
              <a:latin typeface="Times New Roman" pitchFamily="18" charset="0"/>
              <a:cs typeface="Times New Roman" pitchFamily="18" charset="0"/>
            </a:endParaRPr>
          </a:p>
        </p:txBody>
      </p:sp>
      <p:sp>
        <p:nvSpPr>
          <p:cNvPr id="52" name="Text Box 4"/>
          <p:cNvSpPr txBox="1">
            <a:spLocks noChangeArrowheads="1"/>
          </p:cNvSpPr>
          <p:nvPr/>
        </p:nvSpPr>
        <p:spPr bwMode="auto">
          <a:xfrm>
            <a:off x="577850" y="713771"/>
            <a:ext cx="198264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eaLnBrk="1" hangingPunct="1">
              <a:spcBef>
                <a:spcPct val="50000"/>
              </a:spcBef>
            </a:pPr>
            <a:r>
              <a:rPr lang="en-US" sz="2200" u="sng" smtClean="0">
                <a:solidFill>
                  <a:srgbClr val="FF0000"/>
                </a:solidFill>
                <a:latin typeface="Times New Roman" pitchFamily="18" charset="0"/>
                <a:cs typeface="Times New Roman" pitchFamily="18" charset="0"/>
              </a:rPr>
              <a:t>LUYỆN TẬP:</a:t>
            </a:r>
            <a:endParaRPr lang="en-US" sz="2200">
              <a:solidFill>
                <a:schemeClr val="tx2"/>
              </a:solidFill>
              <a:latin typeface="Times New Roman" pitchFamily="18" charset="0"/>
              <a:cs typeface="Times New Roman" pitchFamily="18" charset="0"/>
            </a:endParaRPr>
          </a:p>
        </p:txBody>
      </p:sp>
      <p:sp>
        <p:nvSpPr>
          <p:cNvPr id="25" name="Text Box 4"/>
          <p:cNvSpPr txBox="1">
            <a:spLocks noChangeArrowheads="1"/>
          </p:cNvSpPr>
          <p:nvPr/>
        </p:nvSpPr>
        <p:spPr bwMode="auto">
          <a:xfrm>
            <a:off x="649260" y="3664787"/>
            <a:ext cx="83613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Dựa vào bảng trên hãy trả lời các câu hỏi sau:</a:t>
            </a:r>
            <a:endParaRPr lang="en-US" altLang="en-US" sz="2200">
              <a:latin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89142232"/>
              </p:ext>
            </p:extLst>
          </p:nvPr>
        </p:nvGraphicFramePr>
        <p:xfrm>
          <a:off x="665480" y="1864360"/>
          <a:ext cx="9372600" cy="1783080"/>
        </p:xfrm>
        <a:graphic>
          <a:graphicData uri="http://schemas.openxmlformats.org/drawingml/2006/table">
            <a:tbl>
              <a:tblPr firstRow="1" bandRow="1">
                <a:tableStyleId>{5C22544A-7EE6-4342-B048-85BDC9FD1C3A}</a:tableStyleId>
              </a:tblPr>
              <a:tblGrid>
                <a:gridCol w="1752600"/>
                <a:gridCol w="2306320"/>
                <a:gridCol w="2458720"/>
                <a:gridCol w="2854960"/>
              </a:tblGrid>
              <a:tr h="452120">
                <a:tc>
                  <a:txBody>
                    <a:bodyPr/>
                    <a:lstStyle/>
                    <a:p>
                      <a:pPr algn="ctr"/>
                      <a:endParaRPr lang="en-US" sz="2200">
                        <a:solidFill>
                          <a:srgbClr val="0000FF"/>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smtClean="0">
                          <a:solidFill>
                            <a:srgbClr val="0000FF"/>
                          </a:solidFill>
                          <a:latin typeface="Times New Roman" pitchFamily="18" charset="0"/>
                          <a:cs typeface="Times New Roman" pitchFamily="18" charset="0"/>
                        </a:rPr>
                        <a:t>Tiểu</a:t>
                      </a:r>
                      <a:r>
                        <a:rPr lang="en-US" sz="2200" baseline="0" smtClean="0">
                          <a:solidFill>
                            <a:srgbClr val="0000FF"/>
                          </a:solidFill>
                          <a:latin typeface="Times New Roman" pitchFamily="18" charset="0"/>
                          <a:cs typeface="Times New Roman" pitchFamily="18" charset="0"/>
                        </a:rPr>
                        <a:t> học</a:t>
                      </a:r>
                      <a:endParaRPr lang="en-US" sz="2200">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smtClean="0">
                          <a:solidFill>
                            <a:srgbClr val="0000FF"/>
                          </a:solidFill>
                          <a:latin typeface="Times New Roman" pitchFamily="18" charset="0"/>
                          <a:cs typeface="Times New Roman" pitchFamily="18" charset="0"/>
                        </a:rPr>
                        <a:t>Trung học</a:t>
                      </a:r>
                      <a:r>
                        <a:rPr lang="en-US" sz="2200" baseline="0" smtClean="0">
                          <a:solidFill>
                            <a:srgbClr val="0000FF"/>
                          </a:solidFill>
                          <a:latin typeface="Times New Roman" pitchFamily="18" charset="0"/>
                          <a:cs typeface="Times New Roman" pitchFamily="18" charset="0"/>
                        </a:rPr>
                        <a:t> cơ sở</a:t>
                      </a:r>
                      <a:endParaRPr lang="en-US" sz="2200">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smtClean="0">
                          <a:solidFill>
                            <a:srgbClr val="0000FF"/>
                          </a:solidFill>
                          <a:latin typeface="Times New Roman" pitchFamily="18" charset="0"/>
                          <a:cs typeface="Times New Roman" pitchFamily="18" charset="0"/>
                        </a:rPr>
                        <a:t>Trung học</a:t>
                      </a:r>
                      <a:r>
                        <a:rPr lang="en-US" sz="2200" baseline="0" smtClean="0">
                          <a:solidFill>
                            <a:srgbClr val="0000FF"/>
                          </a:solidFill>
                          <a:latin typeface="Times New Roman" pitchFamily="18" charset="0"/>
                          <a:cs typeface="Times New Roman" pitchFamily="18" charset="0"/>
                        </a:rPr>
                        <a:t> phổ thông</a:t>
                      </a:r>
                      <a:endParaRPr lang="en-US" sz="2200">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447040">
                <a:tc>
                  <a:txBody>
                    <a:bodyPr/>
                    <a:lstStyle/>
                    <a:p>
                      <a:pPr algn="l"/>
                      <a:r>
                        <a:rPr lang="en-US" sz="2200" b="1" smtClean="0">
                          <a:solidFill>
                            <a:srgbClr val="0000FF"/>
                          </a:solidFill>
                          <a:latin typeface="Times New Roman" pitchFamily="18" charset="0"/>
                          <a:cs typeface="Times New Roman" pitchFamily="18" charset="0"/>
                        </a:rPr>
                        <a:t>Số</a:t>
                      </a:r>
                      <a:r>
                        <a:rPr lang="en-US" sz="2200" b="1" baseline="0" smtClean="0">
                          <a:solidFill>
                            <a:srgbClr val="0000FF"/>
                          </a:solidFill>
                          <a:latin typeface="Times New Roman" pitchFamily="18" charset="0"/>
                          <a:cs typeface="Times New Roman" pitchFamily="18" charset="0"/>
                        </a:rPr>
                        <a:t> trường</a:t>
                      </a:r>
                      <a:endParaRPr lang="en-US" sz="2200" b="1">
                        <a:solidFill>
                          <a:srgbClr val="0000FF"/>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14 316</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9873</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2140</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457200">
                <a:tc>
                  <a:txBody>
                    <a:bodyPr/>
                    <a:lstStyle/>
                    <a:p>
                      <a:pPr algn="l"/>
                      <a:r>
                        <a:rPr lang="en-US" sz="2200" b="1" smtClean="0">
                          <a:solidFill>
                            <a:srgbClr val="0000FF"/>
                          </a:solidFill>
                          <a:latin typeface="Times New Roman" pitchFamily="18" charset="0"/>
                          <a:cs typeface="Times New Roman" pitchFamily="18" charset="0"/>
                        </a:rPr>
                        <a:t>Số học</a:t>
                      </a:r>
                      <a:r>
                        <a:rPr lang="en-US" sz="2200" b="1" baseline="0" smtClean="0">
                          <a:solidFill>
                            <a:srgbClr val="0000FF"/>
                          </a:solidFill>
                          <a:latin typeface="Times New Roman" pitchFamily="18" charset="0"/>
                          <a:cs typeface="Times New Roman" pitchFamily="18" charset="0"/>
                        </a:rPr>
                        <a:t> sinh</a:t>
                      </a:r>
                      <a:endParaRPr lang="en-US" sz="2200" b="1">
                        <a:solidFill>
                          <a:srgbClr val="0000FF"/>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8 350 191</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6 612 099</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2 616 207</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3175" cap="flat" cmpd="sng" algn="ctr">
                      <a:solidFill>
                        <a:srgbClr val="0000FF"/>
                      </a:solidFill>
                      <a:prstDash val="solid"/>
                      <a:round/>
                      <a:headEnd type="none" w="med" len="med"/>
                      <a:tailEnd type="none" w="med" len="med"/>
                    </a:lnB>
                    <a:noFill/>
                  </a:tcPr>
                </a:tc>
              </a:tr>
              <a:tr h="396240">
                <a:tc>
                  <a:txBody>
                    <a:bodyPr/>
                    <a:lstStyle/>
                    <a:p>
                      <a:pPr algn="l"/>
                      <a:r>
                        <a:rPr lang="en-US" sz="2200" b="1" smtClean="0">
                          <a:solidFill>
                            <a:srgbClr val="0000FF"/>
                          </a:solidFill>
                          <a:latin typeface="Times New Roman" pitchFamily="18" charset="0"/>
                          <a:cs typeface="Times New Roman" pitchFamily="18" charset="0"/>
                        </a:rPr>
                        <a:t>Số giáo</a:t>
                      </a:r>
                      <a:r>
                        <a:rPr lang="en-US" sz="2200" b="1" baseline="0" smtClean="0">
                          <a:solidFill>
                            <a:srgbClr val="0000FF"/>
                          </a:solidFill>
                          <a:latin typeface="Times New Roman" pitchFamily="18" charset="0"/>
                          <a:cs typeface="Times New Roman" pitchFamily="18" charset="0"/>
                        </a:rPr>
                        <a:t> viên</a:t>
                      </a:r>
                      <a:endParaRPr lang="en-US" sz="2200" b="1">
                        <a:solidFill>
                          <a:srgbClr val="0000FF"/>
                        </a:solidFill>
                        <a:latin typeface="Times New Roman" pitchFamily="18" charset="0"/>
                        <a:cs typeface="Times New Roman" pitchFamily="18" charset="0"/>
                      </a:endParaRPr>
                    </a:p>
                  </a:txBody>
                  <a:tcPr anchor="ctr">
                    <a:lnL w="285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362 627</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280 943</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31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2200" b="1" smtClean="0">
                          <a:solidFill>
                            <a:srgbClr val="0000FF"/>
                          </a:solidFill>
                          <a:latin typeface="Times New Roman" pitchFamily="18" charset="0"/>
                          <a:cs typeface="Times New Roman" pitchFamily="18" charset="0"/>
                        </a:rPr>
                        <a:t>98 714</a:t>
                      </a:r>
                      <a:endParaRPr lang="en-US" sz="2200" b="1">
                        <a:solidFill>
                          <a:srgbClr val="0000FF"/>
                        </a:solidFill>
                        <a:latin typeface="Times New Roman" pitchFamily="18" charset="0"/>
                        <a:cs typeface="Times New Roman" pitchFamily="18" charset="0"/>
                      </a:endParaRPr>
                    </a:p>
                  </a:txBody>
                  <a:tcPr anchor="ctr">
                    <a:lnL w="31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31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sp>
        <p:nvSpPr>
          <p:cNvPr id="17" name="Text Box 4"/>
          <p:cNvSpPr txBox="1">
            <a:spLocks noChangeArrowheads="1"/>
          </p:cNvSpPr>
          <p:nvPr/>
        </p:nvSpPr>
        <p:spPr bwMode="auto">
          <a:xfrm>
            <a:off x="649260" y="4071749"/>
            <a:ext cx="93888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Trong năm học 2003 – 2004:</a:t>
            </a:r>
            <a:endParaRPr lang="en-US" altLang="en-US" sz="2200">
              <a:latin typeface="Times New Roman" pitchFamily="18" charset="0"/>
            </a:endParaRPr>
          </a:p>
        </p:txBody>
      </p:sp>
      <p:sp>
        <p:nvSpPr>
          <p:cNvPr id="26" name="Text Box 4"/>
          <p:cNvSpPr txBox="1">
            <a:spLocks noChangeArrowheads="1"/>
          </p:cNvSpPr>
          <p:nvPr/>
        </p:nvSpPr>
        <p:spPr bwMode="auto">
          <a:xfrm>
            <a:off x="649260" y="4504392"/>
            <a:ext cx="93888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a) Số trường trung học cơ sở là bao nhiêu?</a:t>
            </a:r>
            <a:endParaRPr lang="en-US" altLang="en-US" sz="2200">
              <a:latin typeface="Times New Roman" pitchFamily="18" charset="0"/>
            </a:endParaRPr>
          </a:p>
        </p:txBody>
      </p:sp>
      <p:sp>
        <p:nvSpPr>
          <p:cNvPr id="27" name="Text Box 4"/>
          <p:cNvSpPr txBox="1">
            <a:spLocks noChangeArrowheads="1"/>
          </p:cNvSpPr>
          <p:nvPr/>
        </p:nvSpPr>
        <p:spPr bwMode="auto">
          <a:xfrm>
            <a:off x="649260" y="4935279"/>
            <a:ext cx="93888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b) Số học sinh tiểu học là bao nhiêu?</a:t>
            </a:r>
            <a:endParaRPr lang="en-US" altLang="en-US" sz="2200">
              <a:latin typeface="Times New Roman" pitchFamily="18" charset="0"/>
            </a:endParaRPr>
          </a:p>
        </p:txBody>
      </p:sp>
      <p:sp>
        <p:nvSpPr>
          <p:cNvPr id="28" name="Text Box 4"/>
          <p:cNvSpPr txBox="1">
            <a:spLocks noChangeArrowheads="1"/>
          </p:cNvSpPr>
          <p:nvPr/>
        </p:nvSpPr>
        <p:spPr bwMode="auto">
          <a:xfrm>
            <a:off x="654195" y="5366166"/>
            <a:ext cx="93888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eaLnBrk="1" hangingPunct="1">
              <a:spcBef>
                <a:spcPct val="50000"/>
              </a:spcBef>
            </a:pPr>
            <a:r>
              <a:rPr lang="en-US" altLang="en-US" sz="2200" smtClean="0">
                <a:latin typeface="Times New Roman" pitchFamily="18" charset="0"/>
                <a:cs typeface="Times New Roman" pitchFamily="18" charset="0"/>
              </a:rPr>
              <a:t>c) Số giáo viên trung học phổ thông là bao nhiêu?</a:t>
            </a:r>
            <a:endParaRPr lang="en-US" altLang="en-US" sz="2200">
              <a:latin typeface="Times New Roman" pitchFamily="18" charset="0"/>
            </a:endParaRPr>
          </a:p>
        </p:txBody>
      </p:sp>
      <p:sp>
        <p:nvSpPr>
          <p:cNvPr id="29" name="Text Box 4"/>
          <p:cNvSpPr txBox="1">
            <a:spLocks noChangeArrowheads="1"/>
          </p:cNvSpPr>
          <p:nvPr/>
        </p:nvSpPr>
        <p:spPr bwMode="auto">
          <a:xfrm>
            <a:off x="7253260" y="4502635"/>
            <a:ext cx="8544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solidFill>
                  <a:srgbClr val="FF0000"/>
                </a:solidFill>
                <a:latin typeface="Times New Roman" pitchFamily="18" charset="0"/>
                <a:cs typeface="Times New Roman" pitchFamily="18" charset="0"/>
              </a:rPr>
              <a:t>9873</a:t>
            </a:r>
            <a:endParaRPr lang="en-US" altLang="en-US" sz="2200">
              <a:solidFill>
                <a:srgbClr val="FF0000"/>
              </a:solidFill>
              <a:latin typeface="Times New Roman" pitchFamily="18" charset="0"/>
            </a:endParaRPr>
          </a:p>
        </p:txBody>
      </p:sp>
      <p:sp>
        <p:nvSpPr>
          <p:cNvPr id="30" name="Text Box 4"/>
          <p:cNvSpPr txBox="1">
            <a:spLocks noChangeArrowheads="1"/>
          </p:cNvSpPr>
          <p:nvPr/>
        </p:nvSpPr>
        <p:spPr bwMode="auto">
          <a:xfrm>
            <a:off x="6807200" y="4931041"/>
            <a:ext cx="130048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solidFill>
                  <a:srgbClr val="FF0000"/>
                </a:solidFill>
                <a:latin typeface="Times New Roman" pitchFamily="18" charset="0"/>
                <a:cs typeface="Times New Roman" pitchFamily="18" charset="0"/>
              </a:rPr>
              <a:t>8 350 191</a:t>
            </a:r>
            <a:endParaRPr lang="en-US" altLang="en-US" sz="2200">
              <a:solidFill>
                <a:srgbClr val="FF0000"/>
              </a:solidFill>
              <a:latin typeface="Times New Roman" pitchFamily="18" charset="0"/>
            </a:endParaRPr>
          </a:p>
        </p:txBody>
      </p:sp>
      <p:sp>
        <p:nvSpPr>
          <p:cNvPr id="31" name="Text Box 4"/>
          <p:cNvSpPr txBox="1">
            <a:spLocks noChangeArrowheads="1"/>
          </p:cNvSpPr>
          <p:nvPr/>
        </p:nvSpPr>
        <p:spPr bwMode="auto">
          <a:xfrm>
            <a:off x="6715760" y="5356075"/>
            <a:ext cx="13919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3200" b="1">
                <a:solidFill>
                  <a:srgbClr val="0000FF"/>
                </a:solidFill>
                <a:latin typeface=".VnAvant" pitchFamily="34" charset="0"/>
              </a:defRPr>
            </a:lvl1pPr>
            <a:lvl2pPr marL="742950" indent="-285750" eaLnBrk="0" hangingPunct="0">
              <a:defRPr sz="3200" b="1">
                <a:solidFill>
                  <a:srgbClr val="0000FF"/>
                </a:solidFill>
                <a:latin typeface=".VnAvant" pitchFamily="34" charset="0"/>
              </a:defRPr>
            </a:lvl2pPr>
            <a:lvl3pPr marL="1143000" indent="-228600" eaLnBrk="0" hangingPunct="0">
              <a:defRPr sz="3200" b="1">
                <a:solidFill>
                  <a:srgbClr val="0000FF"/>
                </a:solidFill>
                <a:latin typeface=".VnAvant" pitchFamily="34" charset="0"/>
              </a:defRPr>
            </a:lvl3pPr>
            <a:lvl4pPr marL="1600200" indent="-228600" eaLnBrk="0" hangingPunct="0">
              <a:defRPr sz="3200" b="1">
                <a:solidFill>
                  <a:srgbClr val="0000FF"/>
                </a:solidFill>
                <a:latin typeface=".VnAvant" pitchFamily="34" charset="0"/>
              </a:defRPr>
            </a:lvl4pPr>
            <a:lvl5pPr marL="2057400" indent="-228600" eaLnBrk="0" hangingPunct="0">
              <a:defRPr sz="3200" b="1">
                <a:solidFill>
                  <a:srgbClr val="0000FF"/>
                </a:solidFill>
                <a:latin typeface=".VnAvant" pitchFamily="34" charset="0"/>
              </a:defRPr>
            </a:lvl5pPr>
            <a:lvl6pPr marL="2514600" indent="-228600" eaLnBrk="0" fontAlgn="base" hangingPunct="0">
              <a:spcBef>
                <a:spcPct val="0"/>
              </a:spcBef>
              <a:spcAft>
                <a:spcPct val="0"/>
              </a:spcAft>
              <a:defRPr sz="3200" b="1">
                <a:solidFill>
                  <a:srgbClr val="0000FF"/>
                </a:solidFill>
                <a:latin typeface=".VnAvant" pitchFamily="34" charset="0"/>
              </a:defRPr>
            </a:lvl6pPr>
            <a:lvl7pPr marL="2971800" indent="-228600" eaLnBrk="0" fontAlgn="base" hangingPunct="0">
              <a:spcBef>
                <a:spcPct val="0"/>
              </a:spcBef>
              <a:spcAft>
                <a:spcPct val="0"/>
              </a:spcAft>
              <a:defRPr sz="3200" b="1">
                <a:solidFill>
                  <a:srgbClr val="0000FF"/>
                </a:solidFill>
                <a:latin typeface=".VnAvant" pitchFamily="34" charset="0"/>
              </a:defRPr>
            </a:lvl7pPr>
            <a:lvl8pPr marL="3429000" indent="-228600" eaLnBrk="0" fontAlgn="base" hangingPunct="0">
              <a:spcBef>
                <a:spcPct val="0"/>
              </a:spcBef>
              <a:spcAft>
                <a:spcPct val="0"/>
              </a:spcAft>
              <a:defRPr sz="3200" b="1">
                <a:solidFill>
                  <a:srgbClr val="0000FF"/>
                </a:solidFill>
                <a:latin typeface=".VnAvant" pitchFamily="34" charset="0"/>
              </a:defRPr>
            </a:lvl8pPr>
            <a:lvl9pPr marL="3886200" indent="-228600" eaLnBrk="0" fontAlgn="base" hangingPunct="0">
              <a:spcBef>
                <a:spcPct val="0"/>
              </a:spcBef>
              <a:spcAft>
                <a:spcPct val="0"/>
              </a:spcAft>
              <a:defRPr sz="3200" b="1">
                <a:solidFill>
                  <a:srgbClr val="0000FF"/>
                </a:solidFill>
                <a:latin typeface=".VnAvant" pitchFamily="34" charset="0"/>
              </a:defRPr>
            </a:lvl9pPr>
          </a:lstStyle>
          <a:p>
            <a:pPr marL="4763" indent="-4763" algn="r" eaLnBrk="1" hangingPunct="1">
              <a:spcBef>
                <a:spcPct val="50000"/>
              </a:spcBef>
            </a:pPr>
            <a:r>
              <a:rPr lang="en-US" altLang="en-US" sz="2200" smtClean="0">
                <a:solidFill>
                  <a:srgbClr val="FF0000"/>
                </a:solidFill>
                <a:latin typeface="Times New Roman" pitchFamily="18" charset="0"/>
                <a:cs typeface="Times New Roman" pitchFamily="18" charset="0"/>
              </a:rPr>
              <a:t>98 714</a:t>
            </a:r>
            <a:endParaRPr lang="en-US" altLang="en-US" sz="2200">
              <a:solidFill>
                <a:srgbClr val="FF0000"/>
              </a:solidFill>
              <a:latin typeface="Times New Roman" pitchFamily="18" charset="0"/>
            </a:endParaRPr>
          </a:p>
        </p:txBody>
      </p:sp>
    </p:spTree>
    <p:extLst>
      <p:ext uri="{BB962C8B-B14F-4D97-AF65-F5344CB8AC3E}">
        <p14:creationId xmlns:p14="http://schemas.microsoft.com/office/powerpoint/2010/main" val="264164522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7" grpId="0"/>
      <p:bldP spid="26" grpId="0"/>
      <p:bldP spid="27" grpId="0"/>
      <p:bldP spid="28" grpId="0"/>
      <p:bldP spid="29" grpId="0"/>
      <p:bldP spid="30" grpId="0"/>
      <p:bldP spid="31"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4580</TotalTime>
  <Words>654</Words>
  <Application>Microsoft Office PowerPoint</Application>
  <PresentationFormat>Custom</PresentationFormat>
  <Paragraphs>173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quý thầy cô  về dự giờ thăm lớp!</dc:title>
  <dc:creator>MyPC</dc:creator>
  <cp:lastModifiedBy>Admin</cp:lastModifiedBy>
  <cp:revision>617</cp:revision>
  <dcterms:created xsi:type="dcterms:W3CDTF">2019-01-16T02:58:12Z</dcterms:created>
  <dcterms:modified xsi:type="dcterms:W3CDTF">2021-08-10T01:21:12Z</dcterms:modified>
</cp:coreProperties>
</file>