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83" r:id="rId3"/>
    <p:sldId id="284" r:id="rId4"/>
    <p:sldId id="285" r:id="rId5"/>
    <p:sldId id="286" r:id="rId6"/>
  </p:sldIdLst>
  <p:sldSz cx="10515600" cy="5943600"/>
  <p:notesSz cx="6858000" cy="9144000"/>
  <p:defaultTextStyle>
    <a:defPPr>
      <a:defRPr lang="vi-VN"/>
    </a:defPPr>
    <a:lvl1pPr marL="0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0191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40382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10574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80765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50956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21147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91338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761530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267" y="-624"/>
      </p:cViewPr>
      <p:guideLst>
        <p:guide orient="horz" pos="1872"/>
        <p:guide pos="331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78488-E218-4E3C-BEAA-0FCEE8963975}" type="datetimeFigureOut">
              <a:rPr lang="en-US" smtClean="0"/>
              <a:t>18/8/2021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85800"/>
            <a:ext cx="60642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6CCA5-60D5-477D-BB27-72A1BB4B7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41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8130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96260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9438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9251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9064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8877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86908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85038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450" y="972715"/>
            <a:ext cx="7886700" cy="206925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4450" y="3121766"/>
            <a:ext cx="7886700" cy="1434993"/>
          </a:xfrm>
        </p:spPr>
        <p:txBody>
          <a:bodyPr/>
          <a:lstStyle>
            <a:lvl1pPr marL="0" indent="0" algn="ctr">
              <a:buNone/>
              <a:defRPr sz="2000"/>
            </a:lvl1pPr>
            <a:lvl2pPr marL="387898" indent="0" algn="ctr">
              <a:buNone/>
              <a:defRPr sz="1700"/>
            </a:lvl2pPr>
            <a:lvl3pPr marL="775796" indent="0" algn="ctr">
              <a:buNone/>
              <a:defRPr sz="1500"/>
            </a:lvl3pPr>
            <a:lvl4pPr marL="1163694" indent="0" algn="ctr">
              <a:buNone/>
              <a:defRPr sz="1400"/>
            </a:lvl4pPr>
            <a:lvl5pPr marL="1551591" indent="0" algn="ctr">
              <a:buNone/>
              <a:defRPr sz="1400"/>
            </a:lvl5pPr>
            <a:lvl6pPr marL="1939489" indent="0" algn="ctr">
              <a:buNone/>
              <a:defRPr sz="1400"/>
            </a:lvl6pPr>
            <a:lvl7pPr marL="2327387" indent="0" algn="ctr">
              <a:buNone/>
              <a:defRPr sz="1400"/>
            </a:lvl7pPr>
            <a:lvl8pPr marL="2715285" indent="0" algn="ctr">
              <a:buNone/>
              <a:defRPr sz="1400"/>
            </a:lvl8pPr>
            <a:lvl9pPr marL="3103183" indent="0" algn="ctr">
              <a:buNone/>
              <a:defRPr sz="1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18/08/2021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97618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18/08/2021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15884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25227" y="316442"/>
            <a:ext cx="2267426" cy="503692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2949" y="316442"/>
            <a:ext cx="6670833" cy="503692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18/08/2021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8062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18/08/2021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631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470" y="1481773"/>
            <a:ext cx="9069705" cy="2472372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470" y="3977535"/>
            <a:ext cx="9069705" cy="1300162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789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57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636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515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394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273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152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031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18/08/2021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746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2948" y="1582208"/>
            <a:ext cx="4469130" cy="37711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3523" y="1582208"/>
            <a:ext cx="4469130" cy="37711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18/08/2021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13552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7" y="316443"/>
            <a:ext cx="9069705" cy="11488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4318" y="1457008"/>
            <a:ext cx="4448592" cy="714057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7898" indent="0">
              <a:buNone/>
              <a:defRPr sz="1700" b="1"/>
            </a:lvl2pPr>
            <a:lvl3pPr marL="775796" indent="0">
              <a:buNone/>
              <a:defRPr sz="1500" b="1"/>
            </a:lvl3pPr>
            <a:lvl4pPr marL="1163694" indent="0">
              <a:buNone/>
              <a:defRPr sz="1400" b="1"/>
            </a:lvl4pPr>
            <a:lvl5pPr marL="1551591" indent="0">
              <a:buNone/>
              <a:defRPr sz="1400" b="1"/>
            </a:lvl5pPr>
            <a:lvl6pPr marL="1939489" indent="0">
              <a:buNone/>
              <a:defRPr sz="1400" b="1"/>
            </a:lvl6pPr>
            <a:lvl7pPr marL="2327387" indent="0">
              <a:buNone/>
              <a:defRPr sz="1400" b="1"/>
            </a:lvl7pPr>
            <a:lvl8pPr marL="2715285" indent="0">
              <a:buNone/>
              <a:defRPr sz="1400" b="1"/>
            </a:lvl8pPr>
            <a:lvl9pPr marL="3103183" indent="0">
              <a:buNone/>
              <a:defRPr sz="1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4318" y="2171066"/>
            <a:ext cx="4448592" cy="319330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23522" y="1457008"/>
            <a:ext cx="4470500" cy="714057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7898" indent="0">
              <a:buNone/>
              <a:defRPr sz="1700" b="1"/>
            </a:lvl2pPr>
            <a:lvl3pPr marL="775796" indent="0">
              <a:buNone/>
              <a:defRPr sz="1500" b="1"/>
            </a:lvl3pPr>
            <a:lvl4pPr marL="1163694" indent="0">
              <a:buNone/>
              <a:defRPr sz="1400" b="1"/>
            </a:lvl4pPr>
            <a:lvl5pPr marL="1551591" indent="0">
              <a:buNone/>
              <a:defRPr sz="1400" b="1"/>
            </a:lvl5pPr>
            <a:lvl6pPr marL="1939489" indent="0">
              <a:buNone/>
              <a:defRPr sz="1400" b="1"/>
            </a:lvl6pPr>
            <a:lvl7pPr marL="2327387" indent="0">
              <a:buNone/>
              <a:defRPr sz="1400" b="1"/>
            </a:lvl7pPr>
            <a:lvl8pPr marL="2715285" indent="0">
              <a:buNone/>
              <a:defRPr sz="1400" b="1"/>
            </a:lvl8pPr>
            <a:lvl9pPr marL="3103183" indent="0">
              <a:buNone/>
              <a:defRPr sz="1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23522" y="2171066"/>
            <a:ext cx="4470500" cy="319330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18/08/2021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11354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18/08/2021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9951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18/08/2021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50581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8" y="396241"/>
            <a:ext cx="3391554" cy="138684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0500" y="855769"/>
            <a:ext cx="5323523" cy="4223809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318" y="1783080"/>
            <a:ext cx="3391554" cy="3303376"/>
          </a:xfrm>
        </p:spPr>
        <p:txBody>
          <a:bodyPr/>
          <a:lstStyle>
            <a:lvl1pPr marL="0" indent="0">
              <a:buNone/>
              <a:defRPr sz="1400"/>
            </a:lvl1pPr>
            <a:lvl2pPr marL="387898" indent="0">
              <a:buNone/>
              <a:defRPr sz="1200"/>
            </a:lvl2pPr>
            <a:lvl3pPr marL="775796" indent="0">
              <a:buNone/>
              <a:defRPr sz="1000"/>
            </a:lvl3pPr>
            <a:lvl4pPr marL="1163694" indent="0">
              <a:buNone/>
              <a:defRPr sz="800"/>
            </a:lvl4pPr>
            <a:lvl5pPr marL="1551591" indent="0">
              <a:buNone/>
              <a:defRPr sz="800"/>
            </a:lvl5pPr>
            <a:lvl6pPr marL="1939489" indent="0">
              <a:buNone/>
              <a:defRPr sz="800"/>
            </a:lvl6pPr>
            <a:lvl7pPr marL="2327387" indent="0">
              <a:buNone/>
              <a:defRPr sz="800"/>
            </a:lvl7pPr>
            <a:lvl8pPr marL="2715285" indent="0">
              <a:buNone/>
              <a:defRPr sz="800"/>
            </a:lvl8pPr>
            <a:lvl9pPr marL="3103183" indent="0">
              <a:buNone/>
              <a:defRPr sz="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18/08/2021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4759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8" y="396241"/>
            <a:ext cx="3391554" cy="138684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0500" y="855769"/>
            <a:ext cx="5323523" cy="4223809"/>
          </a:xfrm>
        </p:spPr>
        <p:txBody>
          <a:bodyPr anchor="t"/>
          <a:lstStyle>
            <a:lvl1pPr marL="0" indent="0">
              <a:buNone/>
              <a:defRPr sz="2700"/>
            </a:lvl1pPr>
            <a:lvl2pPr marL="387898" indent="0">
              <a:buNone/>
              <a:defRPr sz="2400"/>
            </a:lvl2pPr>
            <a:lvl3pPr marL="775796" indent="0">
              <a:buNone/>
              <a:defRPr sz="2000"/>
            </a:lvl3pPr>
            <a:lvl4pPr marL="1163694" indent="0">
              <a:buNone/>
              <a:defRPr sz="1700"/>
            </a:lvl4pPr>
            <a:lvl5pPr marL="1551591" indent="0">
              <a:buNone/>
              <a:defRPr sz="1700"/>
            </a:lvl5pPr>
            <a:lvl6pPr marL="1939489" indent="0">
              <a:buNone/>
              <a:defRPr sz="1700"/>
            </a:lvl6pPr>
            <a:lvl7pPr marL="2327387" indent="0">
              <a:buNone/>
              <a:defRPr sz="1700"/>
            </a:lvl7pPr>
            <a:lvl8pPr marL="2715285" indent="0">
              <a:buNone/>
              <a:defRPr sz="1700"/>
            </a:lvl8pPr>
            <a:lvl9pPr marL="3103183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318" y="1783080"/>
            <a:ext cx="3391554" cy="3303376"/>
          </a:xfrm>
        </p:spPr>
        <p:txBody>
          <a:bodyPr/>
          <a:lstStyle>
            <a:lvl1pPr marL="0" indent="0">
              <a:buNone/>
              <a:defRPr sz="1400"/>
            </a:lvl1pPr>
            <a:lvl2pPr marL="387898" indent="0">
              <a:buNone/>
              <a:defRPr sz="1200"/>
            </a:lvl2pPr>
            <a:lvl3pPr marL="775796" indent="0">
              <a:buNone/>
              <a:defRPr sz="1000"/>
            </a:lvl3pPr>
            <a:lvl4pPr marL="1163694" indent="0">
              <a:buNone/>
              <a:defRPr sz="800"/>
            </a:lvl4pPr>
            <a:lvl5pPr marL="1551591" indent="0">
              <a:buNone/>
              <a:defRPr sz="800"/>
            </a:lvl5pPr>
            <a:lvl6pPr marL="1939489" indent="0">
              <a:buNone/>
              <a:defRPr sz="800"/>
            </a:lvl6pPr>
            <a:lvl7pPr marL="2327387" indent="0">
              <a:buNone/>
              <a:defRPr sz="800"/>
            </a:lvl7pPr>
            <a:lvl8pPr marL="2715285" indent="0">
              <a:buNone/>
              <a:defRPr sz="800"/>
            </a:lvl8pPr>
            <a:lvl9pPr marL="3103183" indent="0">
              <a:buNone/>
              <a:defRPr sz="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18/08/2021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9049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2948" y="316443"/>
            <a:ext cx="9069705" cy="1148821"/>
          </a:xfrm>
          <a:prstGeom prst="rect">
            <a:avLst/>
          </a:prstGeom>
        </p:spPr>
        <p:txBody>
          <a:bodyPr vert="horz" lIns="79626" tIns="39813" rIns="79626" bIns="3981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48" y="1582208"/>
            <a:ext cx="9069705" cy="3771160"/>
          </a:xfrm>
          <a:prstGeom prst="rect">
            <a:avLst/>
          </a:prstGeom>
        </p:spPr>
        <p:txBody>
          <a:bodyPr vert="horz" lIns="79626" tIns="39813" rIns="79626" bIns="39813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2947" y="5508837"/>
            <a:ext cx="2366010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D0005-0032-4B32-B7D1-2B5D81DDFF96}" type="datetimeFigureOut">
              <a:rPr lang="vi-VN" smtClean="0"/>
              <a:t>18/08/2021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3293" y="5508837"/>
            <a:ext cx="3549015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6643" y="5508837"/>
            <a:ext cx="2366010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5685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5796" rtl="0" eaLnBrk="1" latinLnBrk="0" hangingPunct="1">
        <a:lnSpc>
          <a:spcPct val="90000"/>
        </a:lnSpc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3949" indent="-193949" algn="l" defTabSz="775796" rtl="0" eaLnBrk="1" latinLnBrk="0" hangingPunct="1">
        <a:lnSpc>
          <a:spcPct val="90000"/>
        </a:lnSpc>
        <a:spcBef>
          <a:spcPts val="84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81847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9745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7643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5540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3438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21336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909234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97132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7898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5796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3694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1591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39489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27387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15285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03183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9961" y="1307185"/>
            <a:ext cx="3764546" cy="681262"/>
          </a:xfrm>
        </p:spPr>
        <p:txBody>
          <a:bodyPr>
            <a:normAutofit/>
          </a:bodyPr>
          <a:lstStyle/>
          <a:p>
            <a:pPr>
              <a:spcAft>
                <a:spcPts val="2612"/>
              </a:spcAft>
            </a:pPr>
            <a:r>
              <a:rPr lang="en-US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 TOÁN </a:t>
            </a:r>
            <a:r>
              <a:rPr lang="en-US" sz="3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4:</a:t>
            </a:r>
            <a:endParaRPr lang="en-US" sz="3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reeform 3"/>
          <p:cNvSpPr>
            <a:spLocks noEditPoints="1"/>
          </p:cNvSpPr>
          <p:nvPr/>
        </p:nvSpPr>
        <p:spPr bwMode="auto">
          <a:xfrm>
            <a:off x="1" y="1"/>
            <a:ext cx="10515599" cy="5943599"/>
          </a:xfrm>
          <a:custGeom>
            <a:avLst/>
            <a:gdLst>
              <a:gd name="T0" fmla="*/ 278 w 5298"/>
              <a:gd name="T1" fmla="*/ 3904 h 4030"/>
              <a:gd name="T2" fmla="*/ 150 w 5298"/>
              <a:gd name="T3" fmla="*/ 3840 h 4030"/>
              <a:gd name="T4" fmla="*/ 73 w 5298"/>
              <a:gd name="T5" fmla="*/ 3985 h 4030"/>
              <a:gd name="T6" fmla="*/ 0 w 5298"/>
              <a:gd name="T7" fmla="*/ 3741 h 4030"/>
              <a:gd name="T8" fmla="*/ 128 w 5298"/>
              <a:gd name="T9" fmla="*/ 3613 h 4030"/>
              <a:gd name="T10" fmla="*/ 0 w 5298"/>
              <a:gd name="T11" fmla="*/ 3585 h 4030"/>
              <a:gd name="T12" fmla="*/ 44 w 5298"/>
              <a:gd name="T13" fmla="*/ 3365 h 4030"/>
              <a:gd name="T14" fmla="*/ 95 w 5298"/>
              <a:gd name="T15" fmla="*/ 3585 h 4030"/>
              <a:gd name="T16" fmla="*/ 381 w 5298"/>
              <a:gd name="T17" fmla="*/ 3916 h 4030"/>
              <a:gd name="T18" fmla="*/ 879 w 5298"/>
              <a:gd name="T19" fmla="*/ 4003 h 4030"/>
              <a:gd name="T20" fmla="*/ 887 w 5298"/>
              <a:gd name="T21" fmla="*/ 4030 h 4030"/>
              <a:gd name="T22" fmla="*/ 557 w 5298"/>
              <a:gd name="T23" fmla="*/ 4030 h 4030"/>
              <a:gd name="T24" fmla="*/ 498 w 5298"/>
              <a:gd name="T25" fmla="*/ 3987 h 4030"/>
              <a:gd name="T26" fmla="*/ 381 w 5298"/>
              <a:gd name="T27" fmla="*/ 4012 h 4030"/>
              <a:gd name="T28" fmla="*/ 5254 w 5298"/>
              <a:gd name="T29" fmla="*/ 4003 h 4030"/>
              <a:gd name="T30" fmla="*/ 5221 w 5298"/>
              <a:gd name="T31" fmla="*/ 3886 h 4030"/>
              <a:gd name="T32" fmla="*/ 5254 w 5298"/>
              <a:gd name="T33" fmla="*/ 3904 h 4030"/>
              <a:gd name="T34" fmla="*/ 5163 w 5298"/>
              <a:gd name="T35" fmla="*/ 3927 h 4030"/>
              <a:gd name="T36" fmla="*/ 5199 w 5298"/>
              <a:gd name="T37" fmla="*/ 3718 h 4030"/>
              <a:gd name="T38" fmla="*/ 5199 w 5298"/>
              <a:gd name="T39" fmla="*/ 3666 h 4030"/>
              <a:gd name="T40" fmla="*/ 5229 w 5298"/>
              <a:gd name="T41" fmla="*/ 3491 h 4030"/>
              <a:gd name="T42" fmla="*/ 5229 w 5298"/>
              <a:gd name="T43" fmla="*/ 3393 h 4030"/>
              <a:gd name="T44" fmla="*/ 5207 w 5298"/>
              <a:gd name="T45" fmla="*/ 3776 h 4030"/>
              <a:gd name="T46" fmla="*/ 4613 w 5298"/>
              <a:gd name="T47" fmla="*/ 3925 h 4030"/>
              <a:gd name="T48" fmla="*/ 4261 w 5298"/>
              <a:gd name="T49" fmla="*/ 3964 h 4030"/>
              <a:gd name="T50" fmla="*/ 4595 w 5298"/>
              <a:gd name="T51" fmla="*/ 3996 h 4030"/>
              <a:gd name="T52" fmla="*/ 4701 w 5298"/>
              <a:gd name="T53" fmla="*/ 4003 h 4030"/>
              <a:gd name="T54" fmla="*/ 4800 w 5298"/>
              <a:gd name="T55" fmla="*/ 4030 h 4030"/>
              <a:gd name="T56" fmla="*/ 5251 w 5298"/>
              <a:gd name="T57" fmla="*/ 3776 h 4030"/>
              <a:gd name="T58" fmla="*/ 5247 w 5298"/>
              <a:gd name="T59" fmla="*/ 688 h 4030"/>
              <a:gd name="T60" fmla="*/ 242 w 5298"/>
              <a:gd name="T61" fmla="*/ 144 h 4030"/>
              <a:gd name="T62" fmla="*/ 77 w 5298"/>
              <a:gd name="T63" fmla="*/ 211 h 4030"/>
              <a:gd name="T64" fmla="*/ 176 w 5298"/>
              <a:gd name="T65" fmla="*/ 84 h 4030"/>
              <a:gd name="T66" fmla="*/ 47 w 5298"/>
              <a:gd name="T67" fmla="*/ 254 h 4030"/>
              <a:gd name="T68" fmla="*/ 44 w 5298"/>
              <a:gd name="T69" fmla="*/ 323 h 4030"/>
              <a:gd name="T70" fmla="*/ 0 w 5298"/>
              <a:gd name="T71" fmla="*/ 385 h 4030"/>
              <a:gd name="T72" fmla="*/ 0 w 5298"/>
              <a:gd name="T73" fmla="*/ 566 h 4030"/>
              <a:gd name="T74" fmla="*/ 113 w 5298"/>
              <a:gd name="T75" fmla="*/ 566 h 4030"/>
              <a:gd name="T76" fmla="*/ 242 w 5298"/>
              <a:gd name="T77" fmla="*/ 167 h 4030"/>
              <a:gd name="T78" fmla="*/ 703 w 5298"/>
              <a:gd name="T79" fmla="*/ 59 h 4030"/>
              <a:gd name="T80" fmla="*/ 1037 w 5298"/>
              <a:gd name="T81" fmla="*/ 0 h 4030"/>
              <a:gd name="T82" fmla="*/ 652 w 5298"/>
              <a:gd name="T83" fmla="*/ 0 h 4030"/>
              <a:gd name="T84" fmla="*/ 447 w 5298"/>
              <a:gd name="T85" fmla="*/ 80 h 4030"/>
              <a:gd name="T86" fmla="*/ 403 w 5298"/>
              <a:gd name="T87" fmla="*/ 0 h 4030"/>
              <a:gd name="T88" fmla="*/ 242 w 5298"/>
              <a:gd name="T89" fmla="*/ 103 h 4030"/>
              <a:gd name="T90" fmla="*/ 5042 w 5298"/>
              <a:gd name="T91" fmla="*/ 48 h 4030"/>
              <a:gd name="T92" fmla="*/ 5097 w 5298"/>
              <a:gd name="T93" fmla="*/ 167 h 4030"/>
              <a:gd name="T94" fmla="*/ 5196 w 5298"/>
              <a:gd name="T95" fmla="*/ 84 h 4030"/>
              <a:gd name="T96" fmla="*/ 5298 w 5298"/>
              <a:gd name="T97" fmla="*/ 348 h 4030"/>
              <a:gd name="T98" fmla="*/ 5229 w 5298"/>
              <a:gd name="T99" fmla="*/ 392 h 4030"/>
              <a:gd name="T100" fmla="*/ 5298 w 5298"/>
              <a:gd name="T101" fmla="*/ 456 h 4030"/>
              <a:gd name="T102" fmla="*/ 5185 w 5298"/>
              <a:gd name="T103" fmla="*/ 665 h 4030"/>
              <a:gd name="T104" fmla="*/ 5130 w 5298"/>
              <a:gd name="T105" fmla="*/ 270 h 4030"/>
              <a:gd name="T106" fmla="*/ 4895 w 5298"/>
              <a:gd name="T107" fmla="*/ 59 h 4030"/>
              <a:gd name="T108" fmla="*/ 4375 w 5298"/>
              <a:gd name="T109" fmla="*/ 43 h 4030"/>
              <a:gd name="T110" fmla="*/ 4554 w 5298"/>
              <a:gd name="T111" fmla="*/ 43 h 4030"/>
              <a:gd name="T112" fmla="*/ 4683 w 5298"/>
              <a:gd name="T113" fmla="*/ 61 h 4030"/>
              <a:gd name="T114" fmla="*/ 4767 w 5298"/>
              <a:gd name="T115" fmla="*/ 61 h 4030"/>
              <a:gd name="T116" fmla="*/ 5298 w 5298"/>
              <a:gd name="T117" fmla="*/ 18 h 403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298"/>
              <a:gd name="T178" fmla="*/ 0 h 4030"/>
              <a:gd name="T179" fmla="*/ 5298 w 5298"/>
              <a:gd name="T180" fmla="*/ 4030 h 403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298" h="4030">
                <a:moveTo>
                  <a:pt x="1062" y="3998"/>
                </a:moveTo>
                <a:lnTo>
                  <a:pt x="4236" y="3998"/>
                </a:lnTo>
                <a:lnTo>
                  <a:pt x="4236" y="4030"/>
                </a:lnTo>
                <a:lnTo>
                  <a:pt x="1062" y="4030"/>
                </a:lnTo>
                <a:lnTo>
                  <a:pt x="1062" y="3998"/>
                </a:lnTo>
                <a:close/>
                <a:moveTo>
                  <a:pt x="44" y="4003"/>
                </a:moveTo>
                <a:lnTo>
                  <a:pt x="337" y="4003"/>
                </a:lnTo>
                <a:lnTo>
                  <a:pt x="337" y="3886"/>
                </a:lnTo>
                <a:lnTo>
                  <a:pt x="242" y="3886"/>
                </a:lnTo>
                <a:lnTo>
                  <a:pt x="242" y="3904"/>
                </a:lnTo>
                <a:lnTo>
                  <a:pt x="278" y="3904"/>
                </a:lnTo>
                <a:lnTo>
                  <a:pt x="308" y="3904"/>
                </a:lnTo>
                <a:lnTo>
                  <a:pt x="308" y="3982"/>
                </a:lnTo>
                <a:lnTo>
                  <a:pt x="256" y="3982"/>
                </a:lnTo>
                <a:lnTo>
                  <a:pt x="201" y="3982"/>
                </a:lnTo>
                <a:lnTo>
                  <a:pt x="201" y="3886"/>
                </a:lnTo>
                <a:lnTo>
                  <a:pt x="77" y="3886"/>
                </a:lnTo>
                <a:lnTo>
                  <a:pt x="77" y="3852"/>
                </a:lnTo>
                <a:lnTo>
                  <a:pt x="77" y="3819"/>
                </a:lnTo>
                <a:lnTo>
                  <a:pt x="113" y="3819"/>
                </a:lnTo>
                <a:lnTo>
                  <a:pt x="150" y="3819"/>
                </a:lnTo>
                <a:lnTo>
                  <a:pt x="150" y="3840"/>
                </a:lnTo>
                <a:lnTo>
                  <a:pt x="110" y="3840"/>
                </a:lnTo>
                <a:lnTo>
                  <a:pt x="110" y="3863"/>
                </a:lnTo>
                <a:lnTo>
                  <a:pt x="201" y="3863"/>
                </a:lnTo>
                <a:lnTo>
                  <a:pt x="201" y="3801"/>
                </a:lnTo>
                <a:lnTo>
                  <a:pt x="44" y="3801"/>
                </a:lnTo>
                <a:lnTo>
                  <a:pt x="44" y="3904"/>
                </a:lnTo>
                <a:lnTo>
                  <a:pt x="176" y="3904"/>
                </a:lnTo>
                <a:lnTo>
                  <a:pt x="176" y="3925"/>
                </a:lnTo>
                <a:lnTo>
                  <a:pt x="176" y="3946"/>
                </a:lnTo>
                <a:lnTo>
                  <a:pt x="176" y="3964"/>
                </a:lnTo>
                <a:lnTo>
                  <a:pt x="176" y="3985"/>
                </a:lnTo>
                <a:lnTo>
                  <a:pt x="73" y="3985"/>
                </a:lnTo>
                <a:lnTo>
                  <a:pt x="73" y="3964"/>
                </a:lnTo>
                <a:lnTo>
                  <a:pt x="73" y="3946"/>
                </a:lnTo>
                <a:lnTo>
                  <a:pt x="102" y="3946"/>
                </a:lnTo>
                <a:lnTo>
                  <a:pt x="102" y="3964"/>
                </a:lnTo>
                <a:lnTo>
                  <a:pt x="135" y="3964"/>
                </a:lnTo>
                <a:lnTo>
                  <a:pt x="135" y="3927"/>
                </a:lnTo>
                <a:lnTo>
                  <a:pt x="44" y="3927"/>
                </a:lnTo>
                <a:lnTo>
                  <a:pt x="44" y="4003"/>
                </a:lnTo>
                <a:close/>
                <a:moveTo>
                  <a:pt x="47" y="3776"/>
                </a:moveTo>
                <a:lnTo>
                  <a:pt x="47" y="3760"/>
                </a:lnTo>
                <a:lnTo>
                  <a:pt x="0" y="3760"/>
                </a:lnTo>
                <a:lnTo>
                  <a:pt x="0" y="3741"/>
                </a:lnTo>
                <a:lnTo>
                  <a:pt x="0" y="3721"/>
                </a:lnTo>
                <a:lnTo>
                  <a:pt x="0" y="3700"/>
                </a:lnTo>
                <a:lnTo>
                  <a:pt x="0" y="3682"/>
                </a:lnTo>
                <a:lnTo>
                  <a:pt x="51" y="3682"/>
                </a:lnTo>
                <a:lnTo>
                  <a:pt x="99" y="3682"/>
                </a:lnTo>
                <a:lnTo>
                  <a:pt x="99" y="3718"/>
                </a:lnTo>
                <a:lnTo>
                  <a:pt x="69" y="3718"/>
                </a:lnTo>
                <a:lnTo>
                  <a:pt x="69" y="3707"/>
                </a:lnTo>
                <a:lnTo>
                  <a:pt x="44" y="3707"/>
                </a:lnTo>
                <a:lnTo>
                  <a:pt x="44" y="3735"/>
                </a:lnTo>
                <a:lnTo>
                  <a:pt x="128" y="3735"/>
                </a:lnTo>
                <a:lnTo>
                  <a:pt x="128" y="3613"/>
                </a:lnTo>
                <a:lnTo>
                  <a:pt x="44" y="3613"/>
                </a:lnTo>
                <a:lnTo>
                  <a:pt x="44" y="3638"/>
                </a:lnTo>
                <a:lnTo>
                  <a:pt x="69" y="3638"/>
                </a:lnTo>
                <a:lnTo>
                  <a:pt x="69" y="3629"/>
                </a:lnTo>
                <a:lnTo>
                  <a:pt x="99" y="3629"/>
                </a:lnTo>
                <a:lnTo>
                  <a:pt x="99" y="3666"/>
                </a:lnTo>
                <a:lnTo>
                  <a:pt x="51" y="3666"/>
                </a:lnTo>
                <a:lnTo>
                  <a:pt x="0" y="3666"/>
                </a:lnTo>
                <a:lnTo>
                  <a:pt x="0" y="3645"/>
                </a:lnTo>
                <a:lnTo>
                  <a:pt x="0" y="3624"/>
                </a:lnTo>
                <a:lnTo>
                  <a:pt x="0" y="3606"/>
                </a:lnTo>
                <a:lnTo>
                  <a:pt x="0" y="3585"/>
                </a:lnTo>
                <a:lnTo>
                  <a:pt x="55" y="3585"/>
                </a:lnTo>
                <a:lnTo>
                  <a:pt x="55" y="3574"/>
                </a:lnTo>
                <a:lnTo>
                  <a:pt x="0" y="3574"/>
                </a:lnTo>
                <a:lnTo>
                  <a:pt x="0" y="3549"/>
                </a:lnTo>
                <a:lnTo>
                  <a:pt x="69" y="3549"/>
                </a:lnTo>
                <a:lnTo>
                  <a:pt x="69" y="3491"/>
                </a:lnTo>
                <a:lnTo>
                  <a:pt x="44" y="3491"/>
                </a:lnTo>
                <a:lnTo>
                  <a:pt x="0" y="3491"/>
                </a:lnTo>
                <a:lnTo>
                  <a:pt x="0" y="3464"/>
                </a:lnTo>
                <a:lnTo>
                  <a:pt x="0" y="3393"/>
                </a:lnTo>
                <a:lnTo>
                  <a:pt x="0" y="3365"/>
                </a:lnTo>
                <a:lnTo>
                  <a:pt x="44" y="3365"/>
                </a:lnTo>
                <a:lnTo>
                  <a:pt x="69" y="3365"/>
                </a:lnTo>
                <a:lnTo>
                  <a:pt x="106" y="3365"/>
                </a:lnTo>
                <a:lnTo>
                  <a:pt x="113" y="3365"/>
                </a:lnTo>
                <a:lnTo>
                  <a:pt x="113" y="3439"/>
                </a:lnTo>
                <a:lnTo>
                  <a:pt x="69" y="3439"/>
                </a:lnTo>
                <a:lnTo>
                  <a:pt x="69" y="3393"/>
                </a:lnTo>
                <a:lnTo>
                  <a:pt x="44" y="3393"/>
                </a:lnTo>
                <a:lnTo>
                  <a:pt x="44" y="3464"/>
                </a:lnTo>
                <a:lnTo>
                  <a:pt x="113" y="3464"/>
                </a:lnTo>
                <a:lnTo>
                  <a:pt x="113" y="3574"/>
                </a:lnTo>
                <a:lnTo>
                  <a:pt x="95" y="3574"/>
                </a:lnTo>
                <a:lnTo>
                  <a:pt x="95" y="3585"/>
                </a:lnTo>
                <a:lnTo>
                  <a:pt x="132" y="3585"/>
                </a:lnTo>
                <a:lnTo>
                  <a:pt x="168" y="3585"/>
                </a:lnTo>
                <a:lnTo>
                  <a:pt x="168" y="3760"/>
                </a:lnTo>
                <a:lnTo>
                  <a:pt x="132" y="3760"/>
                </a:lnTo>
                <a:lnTo>
                  <a:pt x="91" y="3760"/>
                </a:lnTo>
                <a:lnTo>
                  <a:pt x="91" y="3776"/>
                </a:lnTo>
                <a:lnTo>
                  <a:pt x="242" y="3776"/>
                </a:lnTo>
                <a:lnTo>
                  <a:pt x="242" y="3801"/>
                </a:lnTo>
                <a:lnTo>
                  <a:pt x="242" y="3863"/>
                </a:lnTo>
                <a:lnTo>
                  <a:pt x="381" y="3863"/>
                </a:lnTo>
                <a:lnTo>
                  <a:pt x="381" y="3891"/>
                </a:lnTo>
                <a:lnTo>
                  <a:pt x="381" y="3916"/>
                </a:lnTo>
                <a:lnTo>
                  <a:pt x="381" y="3943"/>
                </a:lnTo>
                <a:lnTo>
                  <a:pt x="381" y="3971"/>
                </a:lnTo>
                <a:lnTo>
                  <a:pt x="403" y="3971"/>
                </a:lnTo>
                <a:lnTo>
                  <a:pt x="403" y="3948"/>
                </a:lnTo>
                <a:lnTo>
                  <a:pt x="403" y="3925"/>
                </a:lnTo>
                <a:lnTo>
                  <a:pt x="685" y="3925"/>
                </a:lnTo>
                <a:lnTo>
                  <a:pt x="685" y="3948"/>
                </a:lnTo>
                <a:lnTo>
                  <a:pt x="685" y="3971"/>
                </a:lnTo>
                <a:lnTo>
                  <a:pt x="703" y="3971"/>
                </a:lnTo>
                <a:lnTo>
                  <a:pt x="703" y="3959"/>
                </a:lnTo>
                <a:lnTo>
                  <a:pt x="879" y="3959"/>
                </a:lnTo>
                <a:lnTo>
                  <a:pt x="879" y="4003"/>
                </a:lnTo>
                <a:lnTo>
                  <a:pt x="993" y="4003"/>
                </a:lnTo>
                <a:lnTo>
                  <a:pt x="993" y="3987"/>
                </a:lnTo>
                <a:lnTo>
                  <a:pt x="923" y="3987"/>
                </a:lnTo>
                <a:lnTo>
                  <a:pt x="923" y="3959"/>
                </a:lnTo>
                <a:lnTo>
                  <a:pt x="1037" y="3959"/>
                </a:lnTo>
                <a:lnTo>
                  <a:pt x="1037" y="3964"/>
                </a:lnTo>
                <a:lnTo>
                  <a:pt x="1037" y="3987"/>
                </a:lnTo>
                <a:lnTo>
                  <a:pt x="1037" y="4003"/>
                </a:lnTo>
                <a:lnTo>
                  <a:pt x="1037" y="4030"/>
                </a:lnTo>
                <a:lnTo>
                  <a:pt x="985" y="4030"/>
                </a:lnTo>
                <a:lnTo>
                  <a:pt x="938" y="4030"/>
                </a:lnTo>
                <a:lnTo>
                  <a:pt x="887" y="4030"/>
                </a:lnTo>
                <a:lnTo>
                  <a:pt x="835" y="4030"/>
                </a:lnTo>
                <a:lnTo>
                  <a:pt x="835" y="3987"/>
                </a:lnTo>
                <a:lnTo>
                  <a:pt x="744" y="3987"/>
                </a:lnTo>
                <a:lnTo>
                  <a:pt x="744" y="4030"/>
                </a:lnTo>
                <a:lnTo>
                  <a:pt x="703" y="4030"/>
                </a:lnTo>
                <a:lnTo>
                  <a:pt x="703" y="3996"/>
                </a:lnTo>
                <a:lnTo>
                  <a:pt x="685" y="3996"/>
                </a:lnTo>
                <a:lnTo>
                  <a:pt x="685" y="4030"/>
                </a:lnTo>
                <a:lnTo>
                  <a:pt x="652" y="4030"/>
                </a:lnTo>
                <a:lnTo>
                  <a:pt x="619" y="4030"/>
                </a:lnTo>
                <a:lnTo>
                  <a:pt x="590" y="4030"/>
                </a:lnTo>
                <a:lnTo>
                  <a:pt x="557" y="4030"/>
                </a:lnTo>
                <a:lnTo>
                  <a:pt x="557" y="3998"/>
                </a:lnTo>
                <a:lnTo>
                  <a:pt x="557" y="3969"/>
                </a:lnTo>
                <a:lnTo>
                  <a:pt x="615" y="3969"/>
                </a:lnTo>
                <a:lnTo>
                  <a:pt x="615" y="3987"/>
                </a:lnTo>
                <a:lnTo>
                  <a:pt x="597" y="3987"/>
                </a:lnTo>
                <a:lnTo>
                  <a:pt x="597" y="4003"/>
                </a:lnTo>
                <a:lnTo>
                  <a:pt x="641" y="4003"/>
                </a:lnTo>
                <a:lnTo>
                  <a:pt x="641" y="3950"/>
                </a:lnTo>
                <a:lnTo>
                  <a:pt x="447" y="3950"/>
                </a:lnTo>
                <a:lnTo>
                  <a:pt x="447" y="4003"/>
                </a:lnTo>
                <a:lnTo>
                  <a:pt x="498" y="4003"/>
                </a:lnTo>
                <a:lnTo>
                  <a:pt x="498" y="3987"/>
                </a:lnTo>
                <a:lnTo>
                  <a:pt x="473" y="3987"/>
                </a:lnTo>
                <a:lnTo>
                  <a:pt x="473" y="3969"/>
                </a:lnTo>
                <a:lnTo>
                  <a:pt x="531" y="3969"/>
                </a:lnTo>
                <a:lnTo>
                  <a:pt x="531" y="3998"/>
                </a:lnTo>
                <a:lnTo>
                  <a:pt x="531" y="4030"/>
                </a:lnTo>
                <a:lnTo>
                  <a:pt x="498" y="4030"/>
                </a:lnTo>
                <a:lnTo>
                  <a:pt x="469" y="4030"/>
                </a:lnTo>
                <a:lnTo>
                  <a:pt x="436" y="4030"/>
                </a:lnTo>
                <a:lnTo>
                  <a:pt x="403" y="4030"/>
                </a:lnTo>
                <a:lnTo>
                  <a:pt x="403" y="3996"/>
                </a:lnTo>
                <a:lnTo>
                  <a:pt x="381" y="3996"/>
                </a:lnTo>
                <a:lnTo>
                  <a:pt x="381" y="4012"/>
                </a:lnTo>
                <a:lnTo>
                  <a:pt x="381" y="4030"/>
                </a:lnTo>
                <a:lnTo>
                  <a:pt x="0" y="4030"/>
                </a:lnTo>
                <a:lnTo>
                  <a:pt x="0" y="4012"/>
                </a:lnTo>
                <a:lnTo>
                  <a:pt x="0" y="3776"/>
                </a:lnTo>
                <a:lnTo>
                  <a:pt x="47" y="3776"/>
                </a:lnTo>
                <a:close/>
                <a:moveTo>
                  <a:pt x="278" y="3959"/>
                </a:moveTo>
                <a:lnTo>
                  <a:pt x="278" y="3927"/>
                </a:lnTo>
                <a:lnTo>
                  <a:pt x="242" y="3927"/>
                </a:lnTo>
                <a:lnTo>
                  <a:pt x="242" y="3959"/>
                </a:lnTo>
                <a:lnTo>
                  <a:pt x="278" y="3959"/>
                </a:lnTo>
                <a:close/>
                <a:moveTo>
                  <a:pt x="5254" y="4003"/>
                </a:moveTo>
                <a:lnTo>
                  <a:pt x="4961" y="4003"/>
                </a:lnTo>
                <a:lnTo>
                  <a:pt x="4961" y="3886"/>
                </a:lnTo>
                <a:lnTo>
                  <a:pt x="5056" y="3886"/>
                </a:lnTo>
                <a:lnTo>
                  <a:pt x="5056" y="3904"/>
                </a:lnTo>
                <a:lnTo>
                  <a:pt x="5020" y="3904"/>
                </a:lnTo>
                <a:lnTo>
                  <a:pt x="4990" y="3904"/>
                </a:lnTo>
                <a:lnTo>
                  <a:pt x="4990" y="3982"/>
                </a:lnTo>
                <a:lnTo>
                  <a:pt x="5042" y="3982"/>
                </a:lnTo>
                <a:lnTo>
                  <a:pt x="5097" y="3982"/>
                </a:lnTo>
                <a:lnTo>
                  <a:pt x="5097" y="3886"/>
                </a:lnTo>
                <a:lnTo>
                  <a:pt x="5221" y="3886"/>
                </a:lnTo>
                <a:lnTo>
                  <a:pt x="5221" y="3852"/>
                </a:lnTo>
                <a:lnTo>
                  <a:pt x="5221" y="3819"/>
                </a:lnTo>
                <a:lnTo>
                  <a:pt x="5185" y="3819"/>
                </a:lnTo>
                <a:lnTo>
                  <a:pt x="5148" y="3819"/>
                </a:lnTo>
                <a:lnTo>
                  <a:pt x="5148" y="3840"/>
                </a:lnTo>
                <a:lnTo>
                  <a:pt x="5188" y="3840"/>
                </a:lnTo>
                <a:lnTo>
                  <a:pt x="5188" y="3863"/>
                </a:lnTo>
                <a:lnTo>
                  <a:pt x="5097" y="3863"/>
                </a:lnTo>
                <a:lnTo>
                  <a:pt x="5097" y="3801"/>
                </a:lnTo>
                <a:lnTo>
                  <a:pt x="5254" y="3801"/>
                </a:lnTo>
                <a:lnTo>
                  <a:pt x="5254" y="3904"/>
                </a:lnTo>
                <a:lnTo>
                  <a:pt x="5122" y="3904"/>
                </a:lnTo>
                <a:lnTo>
                  <a:pt x="5122" y="3925"/>
                </a:lnTo>
                <a:lnTo>
                  <a:pt x="5122" y="3946"/>
                </a:lnTo>
                <a:lnTo>
                  <a:pt x="5122" y="3964"/>
                </a:lnTo>
                <a:lnTo>
                  <a:pt x="5122" y="3985"/>
                </a:lnTo>
                <a:lnTo>
                  <a:pt x="5225" y="3985"/>
                </a:lnTo>
                <a:lnTo>
                  <a:pt x="5225" y="3964"/>
                </a:lnTo>
                <a:lnTo>
                  <a:pt x="5225" y="3946"/>
                </a:lnTo>
                <a:lnTo>
                  <a:pt x="5196" y="3946"/>
                </a:lnTo>
                <a:lnTo>
                  <a:pt x="5196" y="3964"/>
                </a:lnTo>
                <a:lnTo>
                  <a:pt x="5163" y="3964"/>
                </a:lnTo>
                <a:lnTo>
                  <a:pt x="5163" y="3927"/>
                </a:lnTo>
                <a:lnTo>
                  <a:pt x="5254" y="3927"/>
                </a:lnTo>
                <a:lnTo>
                  <a:pt x="5254" y="4003"/>
                </a:lnTo>
                <a:close/>
                <a:moveTo>
                  <a:pt x="5251" y="3776"/>
                </a:moveTo>
                <a:lnTo>
                  <a:pt x="5251" y="3760"/>
                </a:lnTo>
                <a:lnTo>
                  <a:pt x="5298" y="3760"/>
                </a:lnTo>
                <a:lnTo>
                  <a:pt x="5298" y="3741"/>
                </a:lnTo>
                <a:lnTo>
                  <a:pt x="5298" y="3721"/>
                </a:lnTo>
                <a:lnTo>
                  <a:pt x="5298" y="3700"/>
                </a:lnTo>
                <a:lnTo>
                  <a:pt x="5298" y="3682"/>
                </a:lnTo>
                <a:lnTo>
                  <a:pt x="5247" y="3682"/>
                </a:lnTo>
                <a:lnTo>
                  <a:pt x="5199" y="3682"/>
                </a:lnTo>
                <a:lnTo>
                  <a:pt x="5199" y="3718"/>
                </a:lnTo>
                <a:lnTo>
                  <a:pt x="5229" y="3718"/>
                </a:lnTo>
                <a:lnTo>
                  <a:pt x="5229" y="3707"/>
                </a:lnTo>
                <a:lnTo>
                  <a:pt x="5254" y="3707"/>
                </a:lnTo>
                <a:lnTo>
                  <a:pt x="5254" y="3735"/>
                </a:lnTo>
                <a:lnTo>
                  <a:pt x="5170" y="3735"/>
                </a:lnTo>
                <a:lnTo>
                  <a:pt x="5170" y="3613"/>
                </a:lnTo>
                <a:lnTo>
                  <a:pt x="5254" y="3613"/>
                </a:lnTo>
                <a:lnTo>
                  <a:pt x="5254" y="3638"/>
                </a:lnTo>
                <a:lnTo>
                  <a:pt x="5229" y="3638"/>
                </a:lnTo>
                <a:lnTo>
                  <a:pt x="5229" y="3629"/>
                </a:lnTo>
                <a:lnTo>
                  <a:pt x="5199" y="3629"/>
                </a:lnTo>
                <a:lnTo>
                  <a:pt x="5199" y="3666"/>
                </a:lnTo>
                <a:lnTo>
                  <a:pt x="5247" y="3666"/>
                </a:lnTo>
                <a:lnTo>
                  <a:pt x="5298" y="3666"/>
                </a:lnTo>
                <a:lnTo>
                  <a:pt x="5298" y="3645"/>
                </a:lnTo>
                <a:lnTo>
                  <a:pt x="5298" y="3624"/>
                </a:lnTo>
                <a:lnTo>
                  <a:pt x="5298" y="3606"/>
                </a:lnTo>
                <a:lnTo>
                  <a:pt x="5298" y="3585"/>
                </a:lnTo>
                <a:lnTo>
                  <a:pt x="5243" y="3585"/>
                </a:lnTo>
                <a:lnTo>
                  <a:pt x="5243" y="3574"/>
                </a:lnTo>
                <a:lnTo>
                  <a:pt x="5298" y="3574"/>
                </a:lnTo>
                <a:lnTo>
                  <a:pt x="5298" y="3549"/>
                </a:lnTo>
                <a:lnTo>
                  <a:pt x="5229" y="3549"/>
                </a:lnTo>
                <a:lnTo>
                  <a:pt x="5229" y="3491"/>
                </a:lnTo>
                <a:lnTo>
                  <a:pt x="5254" y="3491"/>
                </a:lnTo>
                <a:lnTo>
                  <a:pt x="5298" y="3491"/>
                </a:lnTo>
                <a:lnTo>
                  <a:pt x="5298" y="3464"/>
                </a:lnTo>
                <a:lnTo>
                  <a:pt x="5298" y="3393"/>
                </a:lnTo>
                <a:lnTo>
                  <a:pt x="5298" y="3365"/>
                </a:lnTo>
                <a:lnTo>
                  <a:pt x="5254" y="3365"/>
                </a:lnTo>
                <a:lnTo>
                  <a:pt x="5229" y="3365"/>
                </a:lnTo>
                <a:lnTo>
                  <a:pt x="5192" y="3365"/>
                </a:lnTo>
                <a:lnTo>
                  <a:pt x="5185" y="3365"/>
                </a:lnTo>
                <a:lnTo>
                  <a:pt x="5185" y="3439"/>
                </a:lnTo>
                <a:lnTo>
                  <a:pt x="5229" y="3439"/>
                </a:lnTo>
                <a:lnTo>
                  <a:pt x="5229" y="3393"/>
                </a:lnTo>
                <a:lnTo>
                  <a:pt x="5254" y="3393"/>
                </a:lnTo>
                <a:lnTo>
                  <a:pt x="5254" y="3464"/>
                </a:lnTo>
                <a:lnTo>
                  <a:pt x="5185" y="3464"/>
                </a:lnTo>
                <a:lnTo>
                  <a:pt x="5185" y="3574"/>
                </a:lnTo>
                <a:lnTo>
                  <a:pt x="5203" y="3574"/>
                </a:lnTo>
                <a:lnTo>
                  <a:pt x="5203" y="3585"/>
                </a:lnTo>
                <a:lnTo>
                  <a:pt x="5166" y="3585"/>
                </a:lnTo>
                <a:lnTo>
                  <a:pt x="5130" y="3585"/>
                </a:lnTo>
                <a:lnTo>
                  <a:pt x="5130" y="3760"/>
                </a:lnTo>
                <a:lnTo>
                  <a:pt x="5166" y="3760"/>
                </a:lnTo>
                <a:lnTo>
                  <a:pt x="5207" y="3760"/>
                </a:lnTo>
                <a:lnTo>
                  <a:pt x="5207" y="3776"/>
                </a:lnTo>
                <a:lnTo>
                  <a:pt x="5056" y="3776"/>
                </a:lnTo>
                <a:lnTo>
                  <a:pt x="5056" y="3801"/>
                </a:lnTo>
                <a:lnTo>
                  <a:pt x="5056" y="3863"/>
                </a:lnTo>
                <a:lnTo>
                  <a:pt x="4917" y="3863"/>
                </a:lnTo>
                <a:lnTo>
                  <a:pt x="4917" y="3891"/>
                </a:lnTo>
                <a:lnTo>
                  <a:pt x="4917" y="3916"/>
                </a:lnTo>
                <a:lnTo>
                  <a:pt x="4917" y="3943"/>
                </a:lnTo>
                <a:lnTo>
                  <a:pt x="4917" y="3971"/>
                </a:lnTo>
                <a:lnTo>
                  <a:pt x="4895" y="3971"/>
                </a:lnTo>
                <a:lnTo>
                  <a:pt x="4895" y="3948"/>
                </a:lnTo>
                <a:lnTo>
                  <a:pt x="4895" y="3925"/>
                </a:lnTo>
                <a:lnTo>
                  <a:pt x="4613" y="3925"/>
                </a:lnTo>
                <a:lnTo>
                  <a:pt x="4613" y="3948"/>
                </a:lnTo>
                <a:lnTo>
                  <a:pt x="4613" y="3971"/>
                </a:lnTo>
                <a:lnTo>
                  <a:pt x="4595" y="3971"/>
                </a:lnTo>
                <a:lnTo>
                  <a:pt x="4595" y="3959"/>
                </a:lnTo>
                <a:lnTo>
                  <a:pt x="4419" y="3959"/>
                </a:lnTo>
                <a:lnTo>
                  <a:pt x="4419" y="4003"/>
                </a:lnTo>
                <a:lnTo>
                  <a:pt x="4305" y="4003"/>
                </a:lnTo>
                <a:lnTo>
                  <a:pt x="4305" y="3987"/>
                </a:lnTo>
                <a:lnTo>
                  <a:pt x="4375" y="3987"/>
                </a:lnTo>
                <a:lnTo>
                  <a:pt x="4375" y="3959"/>
                </a:lnTo>
                <a:lnTo>
                  <a:pt x="4261" y="3959"/>
                </a:lnTo>
                <a:lnTo>
                  <a:pt x="4261" y="3964"/>
                </a:lnTo>
                <a:lnTo>
                  <a:pt x="4261" y="3987"/>
                </a:lnTo>
                <a:lnTo>
                  <a:pt x="4261" y="4003"/>
                </a:lnTo>
                <a:lnTo>
                  <a:pt x="4261" y="4030"/>
                </a:lnTo>
                <a:lnTo>
                  <a:pt x="4313" y="4030"/>
                </a:lnTo>
                <a:lnTo>
                  <a:pt x="4360" y="4030"/>
                </a:lnTo>
                <a:lnTo>
                  <a:pt x="4411" y="4030"/>
                </a:lnTo>
                <a:lnTo>
                  <a:pt x="4463" y="4030"/>
                </a:lnTo>
                <a:lnTo>
                  <a:pt x="4463" y="3987"/>
                </a:lnTo>
                <a:lnTo>
                  <a:pt x="4554" y="3987"/>
                </a:lnTo>
                <a:lnTo>
                  <a:pt x="4554" y="4030"/>
                </a:lnTo>
                <a:lnTo>
                  <a:pt x="4595" y="4030"/>
                </a:lnTo>
                <a:lnTo>
                  <a:pt x="4595" y="3996"/>
                </a:lnTo>
                <a:lnTo>
                  <a:pt x="4613" y="3996"/>
                </a:lnTo>
                <a:lnTo>
                  <a:pt x="4613" y="4030"/>
                </a:lnTo>
                <a:lnTo>
                  <a:pt x="4646" y="4030"/>
                </a:lnTo>
                <a:lnTo>
                  <a:pt x="4679" y="4030"/>
                </a:lnTo>
                <a:lnTo>
                  <a:pt x="4708" y="4030"/>
                </a:lnTo>
                <a:lnTo>
                  <a:pt x="4741" y="4030"/>
                </a:lnTo>
                <a:lnTo>
                  <a:pt x="4741" y="3998"/>
                </a:lnTo>
                <a:lnTo>
                  <a:pt x="4741" y="3969"/>
                </a:lnTo>
                <a:lnTo>
                  <a:pt x="4683" y="3969"/>
                </a:lnTo>
                <a:lnTo>
                  <a:pt x="4683" y="3987"/>
                </a:lnTo>
                <a:lnTo>
                  <a:pt x="4701" y="3987"/>
                </a:lnTo>
                <a:lnTo>
                  <a:pt x="4701" y="4003"/>
                </a:lnTo>
                <a:lnTo>
                  <a:pt x="4657" y="4003"/>
                </a:lnTo>
                <a:lnTo>
                  <a:pt x="4657" y="3950"/>
                </a:lnTo>
                <a:lnTo>
                  <a:pt x="4851" y="3950"/>
                </a:lnTo>
                <a:lnTo>
                  <a:pt x="4851" y="4003"/>
                </a:lnTo>
                <a:lnTo>
                  <a:pt x="4800" y="4003"/>
                </a:lnTo>
                <a:lnTo>
                  <a:pt x="4800" y="3987"/>
                </a:lnTo>
                <a:lnTo>
                  <a:pt x="4825" y="3987"/>
                </a:lnTo>
                <a:lnTo>
                  <a:pt x="4825" y="3969"/>
                </a:lnTo>
                <a:lnTo>
                  <a:pt x="4767" y="3969"/>
                </a:lnTo>
                <a:lnTo>
                  <a:pt x="4767" y="3998"/>
                </a:lnTo>
                <a:lnTo>
                  <a:pt x="4767" y="4030"/>
                </a:lnTo>
                <a:lnTo>
                  <a:pt x="4800" y="4030"/>
                </a:lnTo>
                <a:lnTo>
                  <a:pt x="4829" y="4030"/>
                </a:lnTo>
                <a:lnTo>
                  <a:pt x="4862" y="4030"/>
                </a:lnTo>
                <a:lnTo>
                  <a:pt x="4895" y="4030"/>
                </a:lnTo>
                <a:lnTo>
                  <a:pt x="4895" y="3996"/>
                </a:lnTo>
                <a:lnTo>
                  <a:pt x="4917" y="3996"/>
                </a:lnTo>
                <a:lnTo>
                  <a:pt x="4917" y="4012"/>
                </a:lnTo>
                <a:lnTo>
                  <a:pt x="4917" y="4030"/>
                </a:lnTo>
                <a:lnTo>
                  <a:pt x="5298" y="4030"/>
                </a:lnTo>
                <a:lnTo>
                  <a:pt x="5298" y="4012"/>
                </a:lnTo>
                <a:lnTo>
                  <a:pt x="5298" y="3776"/>
                </a:lnTo>
                <a:lnTo>
                  <a:pt x="5251" y="3776"/>
                </a:lnTo>
                <a:close/>
                <a:moveTo>
                  <a:pt x="5020" y="3959"/>
                </a:moveTo>
                <a:lnTo>
                  <a:pt x="5020" y="3927"/>
                </a:lnTo>
                <a:lnTo>
                  <a:pt x="5056" y="3927"/>
                </a:lnTo>
                <a:lnTo>
                  <a:pt x="5056" y="3959"/>
                </a:lnTo>
                <a:lnTo>
                  <a:pt x="5020" y="3959"/>
                </a:lnTo>
                <a:close/>
                <a:moveTo>
                  <a:pt x="0" y="3342"/>
                </a:moveTo>
                <a:lnTo>
                  <a:pt x="0" y="688"/>
                </a:lnTo>
                <a:lnTo>
                  <a:pt x="51" y="688"/>
                </a:lnTo>
                <a:lnTo>
                  <a:pt x="51" y="3342"/>
                </a:lnTo>
                <a:lnTo>
                  <a:pt x="0" y="3342"/>
                </a:lnTo>
                <a:close/>
                <a:moveTo>
                  <a:pt x="5247" y="3342"/>
                </a:moveTo>
                <a:lnTo>
                  <a:pt x="5247" y="688"/>
                </a:lnTo>
                <a:lnTo>
                  <a:pt x="5298" y="688"/>
                </a:lnTo>
                <a:lnTo>
                  <a:pt x="5298" y="3342"/>
                </a:lnTo>
                <a:lnTo>
                  <a:pt x="5247" y="3342"/>
                </a:lnTo>
                <a:close/>
                <a:moveTo>
                  <a:pt x="1062" y="0"/>
                </a:moveTo>
                <a:lnTo>
                  <a:pt x="4236" y="0"/>
                </a:lnTo>
                <a:lnTo>
                  <a:pt x="4236" y="32"/>
                </a:lnTo>
                <a:lnTo>
                  <a:pt x="1062" y="32"/>
                </a:lnTo>
                <a:lnTo>
                  <a:pt x="1062" y="0"/>
                </a:lnTo>
                <a:close/>
                <a:moveTo>
                  <a:pt x="44" y="27"/>
                </a:moveTo>
                <a:lnTo>
                  <a:pt x="337" y="27"/>
                </a:lnTo>
                <a:lnTo>
                  <a:pt x="337" y="144"/>
                </a:lnTo>
                <a:lnTo>
                  <a:pt x="242" y="144"/>
                </a:lnTo>
                <a:lnTo>
                  <a:pt x="242" y="126"/>
                </a:lnTo>
                <a:lnTo>
                  <a:pt x="278" y="126"/>
                </a:lnTo>
                <a:lnTo>
                  <a:pt x="308" y="126"/>
                </a:lnTo>
                <a:lnTo>
                  <a:pt x="308" y="48"/>
                </a:lnTo>
                <a:lnTo>
                  <a:pt x="256" y="48"/>
                </a:lnTo>
                <a:lnTo>
                  <a:pt x="201" y="48"/>
                </a:lnTo>
                <a:lnTo>
                  <a:pt x="201" y="144"/>
                </a:lnTo>
                <a:lnTo>
                  <a:pt x="77" y="144"/>
                </a:lnTo>
                <a:lnTo>
                  <a:pt x="77" y="178"/>
                </a:lnTo>
                <a:lnTo>
                  <a:pt x="77" y="211"/>
                </a:lnTo>
                <a:lnTo>
                  <a:pt x="113" y="211"/>
                </a:lnTo>
                <a:lnTo>
                  <a:pt x="150" y="211"/>
                </a:lnTo>
                <a:lnTo>
                  <a:pt x="150" y="190"/>
                </a:lnTo>
                <a:lnTo>
                  <a:pt x="110" y="190"/>
                </a:lnTo>
                <a:lnTo>
                  <a:pt x="110" y="167"/>
                </a:lnTo>
                <a:lnTo>
                  <a:pt x="201" y="167"/>
                </a:lnTo>
                <a:lnTo>
                  <a:pt x="201" y="229"/>
                </a:lnTo>
                <a:lnTo>
                  <a:pt x="44" y="229"/>
                </a:lnTo>
                <a:lnTo>
                  <a:pt x="44" y="126"/>
                </a:lnTo>
                <a:lnTo>
                  <a:pt x="176" y="126"/>
                </a:lnTo>
                <a:lnTo>
                  <a:pt x="176" y="105"/>
                </a:lnTo>
                <a:lnTo>
                  <a:pt x="176" y="84"/>
                </a:lnTo>
                <a:lnTo>
                  <a:pt x="176" y="66"/>
                </a:lnTo>
                <a:lnTo>
                  <a:pt x="176" y="45"/>
                </a:lnTo>
                <a:lnTo>
                  <a:pt x="73" y="45"/>
                </a:lnTo>
                <a:lnTo>
                  <a:pt x="73" y="66"/>
                </a:lnTo>
                <a:lnTo>
                  <a:pt x="73" y="84"/>
                </a:lnTo>
                <a:lnTo>
                  <a:pt x="102" y="84"/>
                </a:lnTo>
                <a:lnTo>
                  <a:pt x="102" y="66"/>
                </a:lnTo>
                <a:lnTo>
                  <a:pt x="135" y="66"/>
                </a:lnTo>
                <a:lnTo>
                  <a:pt x="135" y="103"/>
                </a:lnTo>
                <a:lnTo>
                  <a:pt x="44" y="103"/>
                </a:lnTo>
                <a:lnTo>
                  <a:pt x="44" y="27"/>
                </a:lnTo>
                <a:close/>
                <a:moveTo>
                  <a:pt x="47" y="254"/>
                </a:moveTo>
                <a:lnTo>
                  <a:pt x="47" y="270"/>
                </a:lnTo>
                <a:lnTo>
                  <a:pt x="0" y="270"/>
                </a:lnTo>
                <a:lnTo>
                  <a:pt x="0" y="289"/>
                </a:lnTo>
                <a:lnTo>
                  <a:pt x="0" y="309"/>
                </a:lnTo>
                <a:lnTo>
                  <a:pt x="0" y="330"/>
                </a:lnTo>
                <a:lnTo>
                  <a:pt x="0" y="348"/>
                </a:lnTo>
                <a:lnTo>
                  <a:pt x="51" y="348"/>
                </a:lnTo>
                <a:lnTo>
                  <a:pt x="99" y="348"/>
                </a:lnTo>
                <a:lnTo>
                  <a:pt x="99" y="312"/>
                </a:lnTo>
                <a:lnTo>
                  <a:pt x="69" y="312"/>
                </a:lnTo>
                <a:lnTo>
                  <a:pt x="69" y="323"/>
                </a:lnTo>
                <a:lnTo>
                  <a:pt x="44" y="323"/>
                </a:lnTo>
                <a:lnTo>
                  <a:pt x="44" y="295"/>
                </a:lnTo>
                <a:lnTo>
                  <a:pt x="128" y="295"/>
                </a:lnTo>
                <a:lnTo>
                  <a:pt x="128" y="417"/>
                </a:lnTo>
                <a:lnTo>
                  <a:pt x="44" y="417"/>
                </a:lnTo>
                <a:lnTo>
                  <a:pt x="44" y="392"/>
                </a:lnTo>
                <a:lnTo>
                  <a:pt x="69" y="392"/>
                </a:lnTo>
                <a:lnTo>
                  <a:pt x="69" y="401"/>
                </a:lnTo>
                <a:lnTo>
                  <a:pt x="99" y="401"/>
                </a:lnTo>
                <a:lnTo>
                  <a:pt x="99" y="364"/>
                </a:lnTo>
                <a:lnTo>
                  <a:pt x="51" y="364"/>
                </a:lnTo>
                <a:lnTo>
                  <a:pt x="0" y="364"/>
                </a:lnTo>
                <a:lnTo>
                  <a:pt x="0" y="385"/>
                </a:lnTo>
                <a:lnTo>
                  <a:pt x="0" y="406"/>
                </a:lnTo>
                <a:lnTo>
                  <a:pt x="0" y="424"/>
                </a:lnTo>
                <a:lnTo>
                  <a:pt x="0" y="445"/>
                </a:lnTo>
                <a:lnTo>
                  <a:pt x="55" y="445"/>
                </a:lnTo>
                <a:lnTo>
                  <a:pt x="55" y="456"/>
                </a:lnTo>
                <a:lnTo>
                  <a:pt x="0" y="456"/>
                </a:lnTo>
                <a:lnTo>
                  <a:pt x="0" y="481"/>
                </a:lnTo>
                <a:lnTo>
                  <a:pt x="69" y="481"/>
                </a:lnTo>
                <a:lnTo>
                  <a:pt x="69" y="539"/>
                </a:lnTo>
                <a:lnTo>
                  <a:pt x="44" y="539"/>
                </a:lnTo>
                <a:lnTo>
                  <a:pt x="0" y="539"/>
                </a:lnTo>
                <a:lnTo>
                  <a:pt x="0" y="566"/>
                </a:lnTo>
                <a:lnTo>
                  <a:pt x="0" y="637"/>
                </a:lnTo>
                <a:lnTo>
                  <a:pt x="0" y="665"/>
                </a:lnTo>
                <a:lnTo>
                  <a:pt x="44" y="665"/>
                </a:lnTo>
                <a:lnTo>
                  <a:pt x="69" y="665"/>
                </a:lnTo>
                <a:lnTo>
                  <a:pt x="106" y="665"/>
                </a:lnTo>
                <a:lnTo>
                  <a:pt x="113" y="665"/>
                </a:lnTo>
                <a:lnTo>
                  <a:pt x="113" y="591"/>
                </a:lnTo>
                <a:lnTo>
                  <a:pt x="69" y="591"/>
                </a:lnTo>
                <a:lnTo>
                  <a:pt x="69" y="637"/>
                </a:lnTo>
                <a:lnTo>
                  <a:pt x="44" y="637"/>
                </a:lnTo>
                <a:lnTo>
                  <a:pt x="44" y="566"/>
                </a:lnTo>
                <a:lnTo>
                  <a:pt x="113" y="566"/>
                </a:lnTo>
                <a:lnTo>
                  <a:pt x="113" y="456"/>
                </a:lnTo>
                <a:lnTo>
                  <a:pt x="95" y="456"/>
                </a:lnTo>
                <a:lnTo>
                  <a:pt x="95" y="445"/>
                </a:lnTo>
                <a:lnTo>
                  <a:pt x="132" y="445"/>
                </a:lnTo>
                <a:lnTo>
                  <a:pt x="168" y="445"/>
                </a:lnTo>
                <a:lnTo>
                  <a:pt x="168" y="270"/>
                </a:lnTo>
                <a:lnTo>
                  <a:pt x="132" y="270"/>
                </a:lnTo>
                <a:lnTo>
                  <a:pt x="91" y="270"/>
                </a:lnTo>
                <a:lnTo>
                  <a:pt x="91" y="254"/>
                </a:lnTo>
                <a:lnTo>
                  <a:pt x="242" y="254"/>
                </a:lnTo>
                <a:lnTo>
                  <a:pt x="242" y="229"/>
                </a:lnTo>
                <a:lnTo>
                  <a:pt x="242" y="167"/>
                </a:lnTo>
                <a:lnTo>
                  <a:pt x="381" y="167"/>
                </a:lnTo>
                <a:lnTo>
                  <a:pt x="381" y="139"/>
                </a:lnTo>
                <a:lnTo>
                  <a:pt x="381" y="114"/>
                </a:lnTo>
                <a:lnTo>
                  <a:pt x="381" y="87"/>
                </a:lnTo>
                <a:lnTo>
                  <a:pt x="381" y="59"/>
                </a:lnTo>
                <a:lnTo>
                  <a:pt x="403" y="59"/>
                </a:lnTo>
                <a:lnTo>
                  <a:pt x="403" y="82"/>
                </a:lnTo>
                <a:lnTo>
                  <a:pt x="403" y="105"/>
                </a:lnTo>
                <a:lnTo>
                  <a:pt x="685" y="105"/>
                </a:lnTo>
                <a:lnTo>
                  <a:pt x="685" y="82"/>
                </a:lnTo>
                <a:lnTo>
                  <a:pt x="685" y="59"/>
                </a:lnTo>
                <a:lnTo>
                  <a:pt x="703" y="59"/>
                </a:lnTo>
                <a:lnTo>
                  <a:pt x="703" y="71"/>
                </a:lnTo>
                <a:lnTo>
                  <a:pt x="879" y="71"/>
                </a:lnTo>
                <a:lnTo>
                  <a:pt x="879" y="27"/>
                </a:lnTo>
                <a:lnTo>
                  <a:pt x="993" y="27"/>
                </a:lnTo>
                <a:lnTo>
                  <a:pt x="993" y="43"/>
                </a:lnTo>
                <a:lnTo>
                  <a:pt x="923" y="43"/>
                </a:lnTo>
                <a:lnTo>
                  <a:pt x="923" y="71"/>
                </a:lnTo>
                <a:lnTo>
                  <a:pt x="1037" y="71"/>
                </a:lnTo>
                <a:lnTo>
                  <a:pt x="1037" y="66"/>
                </a:lnTo>
                <a:lnTo>
                  <a:pt x="1037" y="43"/>
                </a:lnTo>
                <a:lnTo>
                  <a:pt x="1037" y="27"/>
                </a:lnTo>
                <a:lnTo>
                  <a:pt x="1037" y="0"/>
                </a:lnTo>
                <a:lnTo>
                  <a:pt x="985" y="0"/>
                </a:lnTo>
                <a:lnTo>
                  <a:pt x="938" y="0"/>
                </a:lnTo>
                <a:lnTo>
                  <a:pt x="887" y="0"/>
                </a:lnTo>
                <a:lnTo>
                  <a:pt x="835" y="0"/>
                </a:lnTo>
                <a:lnTo>
                  <a:pt x="835" y="43"/>
                </a:lnTo>
                <a:lnTo>
                  <a:pt x="744" y="43"/>
                </a:lnTo>
                <a:lnTo>
                  <a:pt x="744" y="0"/>
                </a:lnTo>
                <a:lnTo>
                  <a:pt x="703" y="0"/>
                </a:lnTo>
                <a:lnTo>
                  <a:pt x="703" y="34"/>
                </a:lnTo>
                <a:lnTo>
                  <a:pt x="685" y="34"/>
                </a:lnTo>
                <a:lnTo>
                  <a:pt x="685" y="0"/>
                </a:lnTo>
                <a:lnTo>
                  <a:pt x="652" y="0"/>
                </a:lnTo>
                <a:lnTo>
                  <a:pt x="619" y="0"/>
                </a:lnTo>
                <a:lnTo>
                  <a:pt x="590" y="0"/>
                </a:lnTo>
                <a:lnTo>
                  <a:pt x="557" y="0"/>
                </a:lnTo>
                <a:lnTo>
                  <a:pt x="557" y="32"/>
                </a:lnTo>
                <a:lnTo>
                  <a:pt x="557" y="61"/>
                </a:lnTo>
                <a:lnTo>
                  <a:pt x="615" y="61"/>
                </a:lnTo>
                <a:lnTo>
                  <a:pt x="615" y="43"/>
                </a:lnTo>
                <a:lnTo>
                  <a:pt x="597" y="43"/>
                </a:lnTo>
                <a:lnTo>
                  <a:pt x="597" y="27"/>
                </a:lnTo>
                <a:lnTo>
                  <a:pt x="641" y="27"/>
                </a:lnTo>
                <a:lnTo>
                  <a:pt x="641" y="80"/>
                </a:lnTo>
                <a:lnTo>
                  <a:pt x="447" y="80"/>
                </a:lnTo>
                <a:lnTo>
                  <a:pt x="447" y="27"/>
                </a:lnTo>
                <a:lnTo>
                  <a:pt x="498" y="27"/>
                </a:lnTo>
                <a:lnTo>
                  <a:pt x="498" y="43"/>
                </a:lnTo>
                <a:lnTo>
                  <a:pt x="473" y="43"/>
                </a:lnTo>
                <a:lnTo>
                  <a:pt x="473" y="61"/>
                </a:lnTo>
                <a:lnTo>
                  <a:pt x="531" y="61"/>
                </a:lnTo>
                <a:lnTo>
                  <a:pt x="531" y="32"/>
                </a:lnTo>
                <a:lnTo>
                  <a:pt x="531" y="0"/>
                </a:lnTo>
                <a:lnTo>
                  <a:pt x="498" y="0"/>
                </a:lnTo>
                <a:lnTo>
                  <a:pt x="469" y="0"/>
                </a:lnTo>
                <a:lnTo>
                  <a:pt x="436" y="0"/>
                </a:lnTo>
                <a:lnTo>
                  <a:pt x="403" y="0"/>
                </a:lnTo>
                <a:lnTo>
                  <a:pt x="403" y="34"/>
                </a:lnTo>
                <a:lnTo>
                  <a:pt x="381" y="34"/>
                </a:lnTo>
                <a:lnTo>
                  <a:pt x="381" y="18"/>
                </a:lnTo>
                <a:lnTo>
                  <a:pt x="381" y="0"/>
                </a:lnTo>
                <a:lnTo>
                  <a:pt x="0" y="0"/>
                </a:lnTo>
                <a:lnTo>
                  <a:pt x="0" y="18"/>
                </a:lnTo>
                <a:lnTo>
                  <a:pt x="0" y="254"/>
                </a:lnTo>
                <a:lnTo>
                  <a:pt x="47" y="254"/>
                </a:lnTo>
                <a:close/>
                <a:moveTo>
                  <a:pt x="278" y="71"/>
                </a:moveTo>
                <a:lnTo>
                  <a:pt x="278" y="103"/>
                </a:lnTo>
                <a:lnTo>
                  <a:pt x="242" y="103"/>
                </a:lnTo>
                <a:lnTo>
                  <a:pt x="242" y="71"/>
                </a:lnTo>
                <a:lnTo>
                  <a:pt x="278" y="71"/>
                </a:lnTo>
                <a:close/>
                <a:moveTo>
                  <a:pt x="5254" y="27"/>
                </a:moveTo>
                <a:lnTo>
                  <a:pt x="4961" y="27"/>
                </a:lnTo>
                <a:lnTo>
                  <a:pt x="4961" y="144"/>
                </a:lnTo>
                <a:lnTo>
                  <a:pt x="5056" y="144"/>
                </a:lnTo>
                <a:lnTo>
                  <a:pt x="5056" y="126"/>
                </a:lnTo>
                <a:lnTo>
                  <a:pt x="5020" y="126"/>
                </a:lnTo>
                <a:lnTo>
                  <a:pt x="4990" y="126"/>
                </a:lnTo>
                <a:lnTo>
                  <a:pt x="4990" y="48"/>
                </a:lnTo>
                <a:lnTo>
                  <a:pt x="5042" y="48"/>
                </a:lnTo>
                <a:lnTo>
                  <a:pt x="5097" y="48"/>
                </a:lnTo>
                <a:lnTo>
                  <a:pt x="5097" y="144"/>
                </a:lnTo>
                <a:lnTo>
                  <a:pt x="5221" y="144"/>
                </a:lnTo>
                <a:lnTo>
                  <a:pt x="5221" y="178"/>
                </a:lnTo>
                <a:lnTo>
                  <a:pt x="5221" y="211"/>
                </a:lnTo>
                <a:lnTo>
                  <a:pt x="5185" y="211"/>
                </a:lnTo>
                <a:lnTo>
                  <a:pt x="5148" y="211"/>
                </a:lnTo>
                <a:lnTo>
                  <a:pt x="5148" y="190"/>
                </a:lnTo>
                <a:lnTo>
                  <a:pt x="5188" y="190"/>
                </a:lnTo>
                <a:lnTo>
                  <a:pt x="5188" y="167"/>
                </a:lnTo>
                <a:lnTo>
                  <a:pt x="5097" y="167"/>
                </a:lnTo>
                <a:lnTo>
                  <a:pt x="5097" y="229"/>
                </a:lnTo>
                <a:lnTo>
                  <a:pt x="5254" y="229"/>
                </a:lnTo>
                <a:lnTo>
                  <a:pt x="5254" y="126"/>
                </a:lnTo>
                <a:lnTo>
                  <a:pt x="5122" y="126"/>
                </a:lnTo>
                <a:lnTo>
                  <a:pt x="5122" y="105"/>
                </a:lnTo>
                <a:lnTo>
                  <a:pt x="5122" y="84"/>
                </a:lnTo>
                <a:lnTo>
                  <a:pt x="5122" y="66"/>
                </a:lnTo>
                <a:lnTo>
                  <a:pt x="5122" y="45"/>
                </a:lnTo>
                <a:lnTo>
                  <a:pt x="5225" y="45"/>
                </a:lnTo>
                <a:lnTo>
                  <a:pt x="5225" y="66"/>
                </a:lnTo>
                <a:lnTo>
                  <a:pt x="5225" y="84"/>
                </a:lnTo>
                <a:lnTo>
                  <a:pt x="5196" y="84"/>
                </a:lnTo>
                <a:lnTo>
                  <a:pt x="5196" y="66"/>
                </a:lnTo>
                <a:lnTo>
                  <a:pt x="5163" y="66"/>
                </a:lnTo>
                <a:lnTo>
                  <a:pt x="5163" y="103"/>
                </a:lnTo>
                <a:lnTo>
                  <a:pt x="5254" y="103"/>
                </a:lnTo>
                <a:lnTo>
                  <a:pt x="5254" y="27"/>
                </a:lnTo>
                <a:close/>
                <a:moveTo>
                  <a:pt x="5251" y="254"/>
                </a:moveTo>
                <a:lnTo>
                  <a:pt x="5251" y="270"/>
                </a:lnTo>
                <a:lnTo>
                  <a:pt x="5298" y="270"/>
                </a:lnTo>
                <a:lnTo>
                  <a:pt x="5298" y="289"/>
                </a:lnTo>
                <a:lnTo>
                  <a:pt x="5298" y="309"/>
                </a:lnTo>
                <a:lnTo>
                  <a:pt x="5298" y="330"/>
                </a:lnTo>
                <a:lnTo>
                  <a:pt x="5298" y="348"/>
                </a:lnTo>
                <a:lnTo>
                  <a:pt x="5247" y="348"/>
                </a:lnTo>
                <a:lnTo>
                  <a:pt x="5199" y="348"/>
                </a:lnTo>
                <a:lnTo>
                  <a:pt x="5199" y="312"/>
                </a:lnTo>
                <a:lnTo>
                  <a:pt x="5229" y="312"/>
                </a:lnTo>
                <a:lnTo>
                  <a:pt x="5229" y="323"/>
                </a:lnTo>
                <a:lnTo>
                  <a:pt x="5254" y="323"/>
                </a:lnTo>
                <a:lnTo>
                  <a:pt x="5254" y="295"/>
                </a:lnTo>
                <a:lnTo>
                  <a:pt x="5170" y="295"/>
                </a:lnTo>
                <a:lnTo>
                  <a:pt x="5170" y="417"/>
                </a:lnTo>
                <a:lnTo>
                  <a:pt x="5254" y="417"/>
                </a:lnTo>
                <a:lnTo>
                  <a:pt x="5254" y="392"/>
                </a:lnTo>
                <a:lnTo>
                  <a:pt x="5229" y="392"/>
                </a:lnTo>
                <a:lnTo>
                  <a:pt x="5229" y="401"/>
                </a:lnTo>
                <a:lnTo>
                  <a:pt x="5199" y="401"/>
                </a:lnTo>
                <a:lnTo>
                  <a:pt x="5199" y="364"/>
                </a:lnTo>
                <a:lnTo>
                  <a:pt x="5247" y="364"/>
                </a:lnTo>
                <a:lnTo>
                  <a:pt x="5298" y="364"/>
                </a:lnTo>
                <a:lnTo>
                  <a:pt x="5298" y="385"/>
                </a:lnTo>
                <a:lnTo>
                  <a:pt x="5298" y="406"/>
                </a:lnTo>
                <a:lnTo>
                  <a:pt x="5298" y="424"/>
                </a:lnTo>
                <a:lnTo>
                  <a:pt x="5298" y="445"/>
                </a:lnTo>
                <a:lnTo>
                  <a:pt x="5243" y="445"/>
                </a:lnTo>
                <a:lnTo>
                  <a:pt x="5243" y="456"/>
                </a:lnTo>
                <a:lnTo>
                  <a:pt x="5298" y="456"/>
                </a:lnTo>
                <a:lnTo>
                  <a:pt x="5298" y="481"/>
                </a:lnTo>
                <a:lnTo>
                  <a:pt x="5229" y="481"/>
                </a:lnTo>
                <a:lnTo>
                  <a:pt x="5229" y="539"/>
                </a:lnTo>
                <a:lnTo>
                  <a:pt x="5254" y="539"/>
                </a:lnTo>
                <a:lnTo>
                  <a:pt x="5298" y="539"/>
                </a:lnTo>
                <a:lnTo>
                  <a:pt x="5298" y="566"/>
                </a:lnTo>
                <a:lnTo>
                  <a:pt x="5298" y="637"/>
                </a:lnTo>
                <a:lnTo>
                  <a:pt x="5298" y="665"/>
                </a:lnTo>
                <a:lnTo>
                  <a:pt x="5254" y="665"/>
                </a:lnTo>
                <a:lnTo>
                  <a:pt x="5229" y="665"/>
                </a:lnTo>
                <a:lnTo>
                  <a:pt x="5192" y="665"/>
                </a:lnTo>
                <a:lnTo>
                  <a:pt x="5185" y="665"/>
                </a:lnTo>
                <a:lnTo>
                  <a:pt x="5185" y="591"/>
                </a:lnTo>
                <a:lnTo>
                  <a:pt x="5229" y="591"/>
                </a:lnTo>
                <a:lnTo>
                  <a:pt x="5229" y="637"/>
                </a:lnTo>
                <a:lnTo>
                  <a:pt x="5254" y="637"/>
                </a:lnTo>
                <a:lnTo>
                  <a:pt x="5254" y="566"/>
                </a:lnTo>
                <a:lnTo>
                  <a:pt x="5185" y="566"/>
                </a:lnTo>
                <a:lnTo>
                  <a:pt x="5185" y="456"/>
                </a:lnTo>
                <a:lnTo>
                  <a:pt x="5203" y="456"/>
                </a:lnTo>
                <a:lnTo>
                  <a:pt x="5203" y="445"/>
                </a:lnTo>
                <a:lnTo>
                  <a:pt x="5166" y="445"/>
                </a:lnTo>
                <a:lnTo>
                  <a:pt x="5130" y="445"/>
                </a:lnTo>
                <a:lnTo>
                  <a:pt x="5130" y="270"/>
                </a:lnTo>
                <a:lnTo>
                  <a:pt x="5166" y="270"/>
                </a:lnTo>
                <a:lnTo>
                  <a:pt x="5207" y="270"/>
                </a:lnTo>
                <a:lnTo>
                  <a:pt x="5207" y="254"/>
                </a:lnTo>
                <a:lnTo>
                  <a:pt x="5056" y="254"/>
                </a:lnTo>
                <a:lnTo>
                  <a:pt x="5056" y="229"/>
                </a:lnTo>
                <a:lnTo>
                  <a:pt x="5056" y="167"/>
                </a:lnTo>
                <a:lnTo>
                  <a:pt x="4917" y="167"/>
                </a:lnTo>
                <a:lnTo>
                  <a:pt x="4917" y="139"/>
                </a:lnTo>
                <a:lnTo>
                  <a:pt x="4917" y="114"/>
                </a:lnTo>
                <a:lnTo>
                  <a:pt x="4917" y="87"/>
                </a:lnTo>
                <a:lnTo>
                  <a:pt x="4917" y="59"/>
                </a:lnTo>
                <a:lnTo>
                  <a:pt x="4895" y="59"/>
                </a:lnTo>
                <a:lnTo>
                  <a:pt x="4895" y="82"/>
                </a:lnTo>
                <a:lnTo>
                  <a:pt x="4895" y="105"/>
                </a:lnTo>
                <a:lnTo>
                  <a:pt x="4613" y="105"/>
                </a:lnTo>
                <a:lnTo>
                  <a:pt x="4613" y="82"/>
                </a:lnTo>
                <a:lnTo>
                  <a:pt x="4613" y="59"/>
                </a:lnTo>
                <a:lnTo>
                  <a:pt x="4595" y="59"/>
                </a:lnTo>
                <a:lnTo>
                  <a:pt x="4595" y="71"/>
                </a:lnTo>
                <a:lnTo>
                  <a:pt x="4419" y="71"/>
                </a:lnTo>
                <a:lnTo>
                  <a:pt x="4419" y="27"/>
                </a:lnTo>
                <a:lnTo>
                  <a:pt x="4305" y="27"/>
                </a:lnTo>
                <a:lnTo>
                  <a:pt x="4305" y="43"/>
                </a:lnTo>
                <a:lnTo>
                  <a:pt x="4375" y="43"/>
                </a:lnTo>
                <a:lnTo>
                  <a:pt x="4375" y="71"/>
                </a:lnTo>
                <a:lnTo>
                  <a:pt x="4261" y="71"/>
                </a:lnTo>
                <a:lnTo>
                  <a:pt x="4261" y="66"/>
                </a:lnTo>
                <a:lnTo>
                  <a:pt x="4261" y="43"/>
                </a:lnTo>
                <a:lnTo>
                  <a:pt x="4261" y="27"/>
                </a:lnTo>
                <a:lnTo>
                  <a:pt x="4261" y="0"/>
                </a:lnTo>
                <a:lnTo>
                  <a:pt x="4313" y="0"/>
                </a:lnTo>
                <a:lnTo>
                  <a:pt x="4360" y="0"/>
                </a:lnTo>
                <a:lnTo>
                  <a:pt x="4411" y="0"/>
                </a:lnTo>
                <a:lnTo>
                  <a:pt x="4463" y="0"/>
                </a:lnTo>
                <a:lnTo>
                  <a:pt x="4463" y="43"/>
                </a:lnTo>
                <a:lnTo>
                  <a:pt x="4554" y="43"/>
                </a:lnTo>
                <a:lnTo>
                  <a:pt x="4554" y="0"/>
                </a:lnTo>
                <a:lnTo>
                  <a:pt x="4595" y="0"/>
                </a:lnTo>
                <a:lnTo>
                  <a:pt x="4595" y="34"/>
                </a:lnTo>
                <a:lnTo>
                  <a:pt x="4613" y="34"/>
                </a:lnTo>
                <a:lnTo>
                  <a:pt x="4613" y="0"/>
                </a:lnTo>
                <a:lnTo>
                  <a:pt x="4646" y="0"/>
                </a:lnTo>
                <a:lnTo>
                  <a:pt x="4679" y="0"/>
                </a:lnTo>
                <a:lnTo>
                  <a:pt x="4708" y="0"/>
                </a:lnTo>
                <a:lnTo>
                  <a:pt x="4741" y="0"/>
                </a:lnTo>
                <a:lnTo>
                  <a:pt x="4741" y="32"/>
                </a:lnTo>
                <a:lnTo>
                  <a:pt x="4741" y="61"/>
                </a:lnTo>
                <a:lnTo>
                  <a:pt x="4683" y="61"/>
                </a:lnTo>
                <a:lnTo>
                  <a:pt x="4683" y="43"/>
                </a:lnTo>
                <a:lnTo>
                  <a:pt x="4701" y="43"/>
                </a:lnTo>
                <a:lnTo>
                  <a:pt x="4701" y="27"/>
                </a:lnTo>
                <a:lnTo>
                  <a:pt x="4657" y="27"/>
                </a:lnTo>
                <a:lnTo>
                  <a:pt x="4657" y="80"/>
                </a:lnTo>
                <a:lnTo>
                  <a:pt x="4851" y="80"/>
                </a:lnTo>
                <a:lnTo>
                  <a:pt x="4851" y="27"/>
                </a:lnTo>
                <a:lnTo>
                  <a:pt x="4800" y="27"/>
                </a:lnTo>
                <a:lnTo>
                  <a:pt x="4800" y="43"/>
                </a:lnTo>
                <a:lnTo>
                  <a:pt x="4825" y="43"/>
                </a:lnTo>
                <a:lnTo>
                  <a:pt x="4825" y="61"/>
                </a:lnTo>
                <a:lnTo>
                  <a:pt x="4767" y="61"/>
                </a:lnTo>
                <a:lnTo>
                  <a:pt x="4767" y="32"/>
                </a:lnTo>
                <a:lnTo>
                  <a:pt x="4767" y="0"/>
                </a:lnTo>
                <a:lnTo>
                  <a:pt x="4800" y="0"/>
                </a:lnTo>
                <a:lnTo>
                  <a:pt x="4829" y="0"/>
                </a:lnTo>
                <a:lnTo>
                  <a:pt x="4862" y="0"/>
                </a:lnTo>
                <a:lnTo>
                  <a:pt x="4895" y="0"/>
                </a:lnTo>
                <a:lnTo>
                  <a:pt x="4895" y="34"/>
                </a:lnTo>
                <a:lnTo>
                  <a:pt x="4917" y="34"/>
                </a:lnTo>
                <a:lnTo>
                  <a:pt x="4917" y="18"/>
                </a:lnTo>
                <a:lnTo>
                  <a:pt x="4917" y="0"/>
                </a:lnTo>
                <a:lnTo>
                  <a:pt x="5298" y="0"/>
                </a:lnTo>
                <a:lnTo>
                  <a:pt x="5298" y="18"/>
                </a:lnTo>
                <a:lnTo>
                  <a:pt x="5298" y="254"/>
                </a:lnTo>
                <a:lnTo>
                  <a:pt x="5251" y="254"/>
                </a:lnTo>
                <a:close/>
                <a:moveTo>
                  <a:pt x="5020" y="71"/>
                </a:moveTo>
                <a:lnTo>
                  <a:pt x="5020" y="103"/>
                </a:lnTo>
                <a:lnTo>
                  <a:pt x="5056" y="103"/>
                </a:lnTo>
                <a:lnTo>
                  <a:pt x="5056" y="71"/>
                </a:lnTo>
                <a:lnTo>
                  <a:pt x="5020" y="71"/>
                </a:lnTo>
                <a:close/>
              </a:path>
            </a:pathLst>
          </a:custGeom>
          <a:noFill/>
          <a:ln w="9525">
            <a:solidFill>
              <a:srgbClr val="CC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9626" tIns="39813" rIns="79626" bIns="39813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16549" y="2324662"/>
            <a:ext cx="7618876" cy="911400"/>
          </a:xfrm>
          <a:prstGeom prst="rect">
            <a:avLst/>
          </a:prstGeom>
          <a:noFill/>
        </p:spPr>
        <p:txBody>
          <a:bodyPr wrap="none" lIns="79626" tIns="39813" rIns="79626" bIns="39813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TRANG 17</a:t>
            </a:r>
            <a:endParaRPr lang="en-US" sz="5400" b="1">
              <a:ln w="11430"/>
              <a:solidFill>
                <a:schemeClr val="bg1">
                  <a:lumMod val="9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05297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391066" y="16876"/>
            <a:ext cx="3501985" cy="778343"/>
            <a:chOff x="3830817" y="152697"/>
            <a:chExt cx="3956125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30817" y="526722"/>
              <a:ext cx="3956125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LUYỆN TẬP TRANG 17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55" name="Group 5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694856474"/>
              </p:ext>
            </p:extLst>
          </p:nvPr>
        </p:nvGraphicFramePr>
        <p:xfrm>
          <a:off x="314960" y="1337509"/>
          <a:ext cx="9743440" cy="4472885"/>
        </p:xfrm>
        <a:graphic>
          <a:graphicData uri="http://schemas.openxmlformats.org/drawingml/2006/table">
            <a:tbl>
              <a:tblPr/>
              <a:tblGrid>
                <a:gridCol w="2123440"/>
                <a:gridCol w="5913120"/>
                <a:gridCol w="1706880"/>
              </a:tblGrid>
              <a:tr h="511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Đọc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Giá trị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chữ số 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0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27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83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" name="Text Box 37"/>
          <p:cNvSpPr txBox="1">
            <a:spLocks noChangeArrowheads="1"/>
          </p:cNvSpPr>
          <p:nvPr/>
        </p:nvSpPr>
        <p:spPr bwMode="auto">
          <a:xfrm>
            <a:off x="336409" y="2298899"/>
            <a:ext cx="1990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a. 35 627 449    </a:t>
            </a:r>
          </a:p>
        </p:txBody>
      </p:sp>
      <p:sp>
        <p:nvSpPr>
          <p:cNvPr id="57" name="Text Box 38"/>
          <p:cNvSpPr txBox="1">
            <a:spLocks noChangeArrowheads="1"/>
          </p:cNvSpPr>
          <p:nvPr/>
        </p:nvSpPr>
        <p:spPr bwMode="auto">
          <a:xfrm>
            <a:off x="345440" y="3248859"/>
            <a:ext cx="21843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b. 123 456 789    </a:t>
            </a:r>
          </a:p>
        </p:txBody>
      </p:sp>
      <p:sp>
        <p:nvSpPr>
          <p:cNvPr id="58" name="Text Box 39"/>
          <p:cNvSpPr txBox="1">
            <a:spLocks noChangeArrowheads="1"/>
          </p:cNvSpPr>
          <p:nvPr/>
        </p:nvSpPr>
        <p:spPr bwMode="auto">
          <a:xfrm>
            <a:off x="340925" y="4158179"/>
            <a:ext cx="20873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c. 82 175 263    </a:t>
            </a:r>
          </a:p>
        </p:txBody>
      </p:sp>
      <p:sp>
        <p:nvSpPr>
          <p:cNvPr id="59" name="Text Box 40"/>
          <p:cNvSpPr txBox="1">
            <a:spLocks noChangeArrowheads="1"/>
          </p:cNvSpPr>
          <p:nvPr/>
        </p:nvSpPr>
        <p:spPr bwMode="auto">
          <a:xfrm>
            <a:off x="345440" y="5123379"/>
            <a:ext cx="21843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d. 850 003 200    </a:t>
            </a:r>
          </a:p>
        </p:txBody>
      </p:sp>
      <p:sp>
        <p:nvSpPr>
          <p:cNvPr id="60" name="Text Box 41"/>
          <p:cNvSpPr txBox="1">
            <a:spLocks noChangeArrowheads="1"/>
          </p:cNvSpPr>
          <p:nvPr/>
        </p:nvSpPr>
        <p:spPr bwMode="auto">
          <a:xfrm>
            <a:off x="457200" y="785059"/>
            <a:ext cx="9743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1. Đọc các số và nêu giá trị của chữ số 3 và chữ số 5 trong mỗi số:</a:t>
            </a:r>
            <a:endParaRPr lang="en-US" sz="2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 Box 45"/>
          <p:cNvSpPr txBox="1">
            <a:spLocks noChangeArrowheads="1"/>
          </p:cNvSpPr>
          <p:nvPr/>
        </p:nvSpPr>
        <p:spPr bwMode="auto">
          <a:xfrm>
            <a:off x="2534920" y="2154871"/>
            <a:ext cx="5613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Ba mươi lăm triệu sáu trăm hai mươi bảy nghìn bốn trăm bốn mươi chín.</a:t>
            </a:r>
          </a:p>
        </p:txBody>
      </p:sp>
      <p:sp>
        <p:nvSpPr>
          <p:cNvPr id="62" name="Text Box 46"/>
          <p:cNvSpPr txBox="1">
            <a:spLocks noChangeArrowheads="1"/>
          </p:cNvSpPr>
          <p:nvPr/>
        </p:nvSpPr>
        <p:spPr bwMode="auto">
          <a:xfrm>
            <a:off x="8354060" y="2339538"/>
            <a:ext cx="17043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5 000 000</a:t>
            </a:r>
          </a:p>
        </p:txBody>
      </p:sp>
      <p:sp>
        <p:nvSpPr>
          <p:cNvPr id="63" name="Text Box 53"/>
          <p:cNvSpPr txBox="1">
            <a:spLocks noChangeArrowheads="1"/>
          </p:cNvSpPr>
          <p:nvPr/>
        </p:nvSpPr>
        <p:spPr bwMode="auto">
          <a:xfrm>
            <a:off x="2534920" y="3045659"/>
            <a:ext cx="58191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Một trăm hai mươi ba triệu bốn trăm năm mươi sáu nghìn bảy trăm tám mươi chín.</a:t>
            </a:r>
          </a:p>
        </p:txBody>
      </p:sp>
      <p:sp>
        <p:nvSpPr>
          <p:cNvPr id="64" name="Text Box 54"/>
          <p:cNvSpPr txBox="1">
            <a:spLocks noChangeArrowheads="1"/>
          </p:cNvSpPr>
          <p:nvPr/>
        </p:nvSpPr>
        <p:spPr bwMode="auto">
          <a:xfrm>
            <a:off x="8366760" y="3228708"/>
            <a:ext cx="1691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50 000</a:t>
            </a:r>
          </a:p>
        </p:txBody>
      </p:sp>
      <p:sp>
        <p:nvSpPr>
          <p:cNvPr id="65" name="Text Box 55"/>
          <p:cNvSpPr txBox="1">
            <a:spLocks noChangeArrowheads="1"/>
          </p:cNvSpPr>
          <p:nvPr/>
        </p:nvSpPr>
        <p:spPr bwMode="auto">
          <a:xfrm>
            <a:off x="2534920" y="3985459"/>
            <a:ext cx="57302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Tám mươi hai triệu một trăm bảy mươi lăm nghìn hai trăm sáu mươi ba.</a:t>
            </a:r>
          </a:p>
        </p:txBody>
      </p:sp>
      <p:sp>
        <p:nvSpPr>
          <p:cNvPr id="66" name="Text Box 59"/>
          <p:cNvSpPr txBox="1">
            <a:spLocks noChangeArrowheads="1"/>
          </p:cNvSpPr>
          <p:nvPr/>
        </p:nvSpPr>
        <p:spPr bwMode="auto">
          <a:xfrm>
            <a:off x="8366760" y="4214059"/>
            <a:ext cx="1691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5 000</a:t>
            </a:r>
          </a:p>
        </p:txBody>
      </p:sp>
      <p:sp>
        <p:nvSpPr>
          <p:cNvPr id="67" name="Text Box 60"/>
          <p:cNvSpPr txBox="1">
            <a:spLocks noChangeArrowheads="1"/>
          </p:cNvSpPr>
          <p:nvPr/>
        </p:nvSpPr>
        <p:spPr bwMode="auto">
          <a:xfrm>
            <a:off x="2600960" y="4940817"/>
            <a:ext cx="55473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Tám trăm năm mươi triệu không trăm linh ba nghìn hai trăm.</a:t>
            </a:r>
          </a:p>
        </p:txBody>
      </p:sp>
      <p:sp>
        <p:nvSpPr>
          <p:cNvPr id="68" name="Text Box 61"/>
          <p:cNvSpPr txBox="1">
            <a:spLocks noChangeArrowheads="1"/>
          </p:cNvSpPr>
          <p:nvPr/>
        </p:nvSpPr>
        <p:spPr bwMode="auto">
          <a:xfrm>
            <a:off x="8354060" y="5123270"/>
            <a:ext cx="17043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50 000 000</a:t>
            </a:r>
          </a:p>
        </p:txBody>
      </p:sp>
    </p:spTree>
    <p:extLst>
      <p:ext uri="{BB962C8B-B14F-4D97-AF65-F5344CB8AC3E}">
        <p14:creationId xmlns:p14="http://schemas.microsoft.com/office/powerpoint/2010/main" val="377178219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59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391066" y="16876"/>
            <a:ext cx="3501985" cy="778343"/>
            <a:chOff x="3830817" y="152697"/>
            <a:chExt cx="3956125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30817" y="526722"/>
              <a:ext cx="3956125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LUYỆN TẬP TRANG 17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48910" y="795219"/>
            <a:ext cx="868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2. Viết số, biết số đó gồm: </a:t>
            </a:r>
            <a:endParaRPr lang="en-US" sz="2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roup 7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628656854"/>
              </p:ext>
            </p:extLst>
          </p:nvPr>
        </p:nvGraphicFramePr>
        <p:xfrm>
          <a:off x="359070" y="1295400"/>
          <a:ext cx="9689170" cy="4303848"/>
        </p:xfrm>
        <a:graphic>
          <a:graphicData uri="http://schemas.openxmlformats.org/drawingml/2006/table">
            <a:tbl>
              <a:tblPr/>
              <a:tblGrid>
                <a:gridCol w="7779090"/>
                <a:gridCol w="1910080"/>
              </a:tblGrid>
              <a:tr h="45504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 số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2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09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2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09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 Box 72"/>
          <p:cNvSpPr txBox="1">
            <a:spLocks noChangeArrowheads="1"/>
          </p:cNvSpPr>
          <p:nvPr/>
        </p:nvSpPr>
        <p:spPr bwMode="auto">
          <a:xfrm>
            <a:off x="359070" y="1904999"/>
            <a:ext cx="776893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5 triệu, 7 trăm nghìn, 6 chục nghìn, 3 trăm, 4 chục và 2 đơn vị.</a:t>
            </a:r>
          </a:p>
        </p:txBody>
      </p:sp>
      <p:sp>
        <p:nvSpPr>
          <p:cNvPr id="8" name="Text Box 73"/>
          <p:cNvSpPr txBox="1">
            <a:spLocks noChangeArrowheads="1"/>
          </p:cNvSpPr>
          <p:nvPr/>
        </p:nvSpPr>
        <p:spPr bwMode="auto">
          <a:xfrm>
            <a:off x="359070" y="4683759"/>
            <a:ext cx="776893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5 chục triệu, 7 triệu , 6 trăm nghìn, 3 chục nghìn, 4 nghìn và 2 đơn vị</a:t>
            </a:r>
          </a:p>
        </p:txBody>
      </p:sp>
      <p:sp>
        <p:nvSpPr>
          <p:cNvPr id="9" name="Text Box 74"/>
          <p:cNvSpPr txBox="1">
            <a:spLocks noChangeArrowheads="1"/>
          </p:cNvSpPr>
          <p:nvPr/>
        </p:nvSpPr>
        <p:spPr bwMode="auto">
          <a:xfrm>
            <a:off x="359070" y="2783839"/>
            <a:ext cx="776893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5 triệu, 7 trăm nghìn, 6 nghìn, 3 trăm, 4 chục và 2 đơn vị</a:t>
            </a:r>
          </a:p>
        </p:txBody>
      </p:sp>
      <p:sp>
        <p:nvSpPr>
          <p:cNvPr id="10" name="Text Box 75"/>
          <p:cNvSpPr txBox="1">
            <a:spLocks noChangeArrowheads="1"/>
          </p:cNvSpPr>
          <p:nvPr/>
        </p:nvSpPr>
        <p:spPr bwMode="auto">
          <a:xfrm>
            <a:off x="359070" y="3749039"/>
            <a:ext cx="776893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5 chục triệu, 7 chục nghìn, 6 nghìn, 3 trăm, 4 chục và 2 đơn vị</a:t>
            </a:r>
          </a:p>
        </p:txBody>
      </p:sp>
      <p:sp>
        <p:nvSpPr>
          <p:cNvPr id="11" name="Text Box 76"/>
          <p:cNvSpPr txBox="1">
            <a:spLocks noChangeArrowheads="1"/>
          </p:cNvSpPr>
          <p:nvPr/>
        </p:nvSpPr>
        <p:spPr bwMode="auto">
          <a:xfrm>
            <a:off x="8128000" y="2021223"/>
            <a:ext cx="19033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5 760 342</a:t>
            </a:r>
          </a:p>
        </p:txBody>
      </p:sp>
      <p:sp>
        <p:nvSpPr>
          <p:cNvPr id="12" name="Text Box 77"/>
          <p:cNvSpPr txBox="1">
            <a:spLocks noChangeArrowheads="1"/>
          </p:cNvSpPr>
          <p:nvPr/>
        </p:nvSpPr>
        <p:spPr bwMode="auto">
          <a:xfrm>
            <a:off x="8128000" y="4872334"/>
            <a:ext cx="19033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57 634 002</a:t>
            </a:r>
          </a:p>
        </p:txBody>
      </p:sp>
      <p:sp>
        <p:nvSpPr>
          <p:cNvPr id="13" name="Text Box 78"/>
          <p:cNvSpPr txBox="1">
            <a:spLocks noChangeArrowheads="1"/>
          </p:cNvSpPr>
          <p:nvPr/>
        </p:nvSpPr>
        <p:spPr bwMode="auto">
          <a:xfrm>
            <a:off x="8128000" y="3889155"/>
            <a:ext cx="1901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50 076 342</a:t>
            </a:r>
          </a:p>
        </p:txBody>
      </p:sp>
      <p:sp>
        <p:nvSpPr>
          <p:cNvPr id="15" name="Text Box 79"/>
          <p:cNvSpPr txBox="1">
            <a:spLocks noChangeArrowheads="1"/>
          </p:cNvSpPr>
          <p:nvPr/>
        </p:nvSpPr>
        <p:spPr bwMode="auto">
          <a:xfrm>
            <a:off x="8128000" y="3001832"/>
            <a:ext cx="1901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5 706 342</a:t>
            </a:r>
          </a:p>
        </p:txBody>
      </p:sp>
    </p:spTree>
    <p:extLst>
      <p:ext uri="{BB962C8B-B14F-4D97-AF65-F5344CB8AC3E}">
        <p14:creationId xmlns:p14="http://schemas.microsoft.com/office/powerpoint/2010/main" val="68450321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391066" y="16876"/>
            <a:ext cx="3501985" cy="778343"/>
            <a:chOff x="3830817" y="152697"/>
            <a:chExt cx="3956125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30817" y="526722"/>
              <a:ext cx="3956125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LUYỆN TẬP TRANG 17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767080"/>
            <a:ext cx="97688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3. Số liệu điều tra dân số của một số nước vào tháng 12 năm 1999 được viết ở bảng sau: </a:t>
            </a:r>
            <a:endParaRPr lang="en-US" sz="2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roup 20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530165861"/>
              </p:ext>
            </p:extLst>
          </p:nvPr>
        </p:nvGraphicFramePr>
        <p:xfrm>
          <a:off x="272710" y="1726882"/>
          <a:ext cx="4419600" cy="3851276"/>
        </p:xfrm>
        <a:graphic>
          <a:graphicData uri="http://schemas.openxmlformats.org/drawingml/2006/table">
            <a:tbl>
              <a:tblPr/>
              <a:tblGrid>
                <a:gridCol w="2133600"/>
                <a:gridCol w="2286000"/>
              </a:tblGrid>
              <a:tr h="574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Tên nước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dân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Việt Nam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 77 263000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Lào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 5 300 000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Cam-pu-chia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 10 900 000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Liên bang Nga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 147 200 000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Hoa Kỳ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 273 300 000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Ấn Độ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 989 200 000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 Box 205"/>
          <p:cNvSpPr txBox="1">
            <a:spLocks noChangeArrowheads="1"/>
          </p:cNvSpPr>
          <p:nvPr/>
        </p:nvSpPr>
        <p:spPr bwMode="auto">
          <a:xfrm>
            <a:off x="5506720" y="1566435"/>
            <a:ext cx="457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Nước nào có số dân nhiều nhất?</a:t>
            </a:r>
          </a:p>
        </p:txBody>
      </p:sp>
      <p:sp>
        <p:nvSpPr>
          <p:cNvPr id="8" name="Text Box 206"/>
          <p:cNvSpPr txBox="1">
            <a:spLocks noChangeArrowheads="1"/>
          </p:cNvSpPr>
          <p:nvPr/>
        </p:nvSpPr>
        <p:spPr bwMode="auto">
          <a:xfrm>
            <a:off x="5506720" y="2709435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Nước nào có số dân ít nhất?</a:t>
            </a:r>
          </a:p>
        </p:txBody>
      </p:sp>
      <p:sp>
        <p:nvSpPr>
          <p:cNvPr id="9" name="Text Box 207"/>
          <p:cNvSpPr txBox="1">
            <a:spLocks noChangeArrowheads="1"/>
          </p:cNvSpPr>
          <p:nvPr/>
        </p:nvSpPr>
        <p:spPr bwMode="auto">
          <a:xfrm>
            <a:off x="5582920" y="1947435"/>
            <a:ext cx="4267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+ Ấn Độ có số dân nhiều nhất: 989 200 000 người.</a:t>
            </a:r>
          </a:p>
        </p:txBody>
      </p:sp>
      <p:sp>
        <p:nvSpPr>
          <p:cNvPr id="10" name="Text Box 208"/>
          <p:cNvSpPr txBox="1">
            <a:spLocks noChangeArrowheads="1"/>
          </p:cNvSpPr>
          <p:nvPr/>
        </p:nvSpPr>
        <p:spPr bwMode="auto">
          <a:xfrm>
            <a:off x="5735320" y="3090435"/>
            <a:ext cx="4343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+ Nước có số dân ít nhất là: Lào với 5 300 000 người.</a:t>
            </a:r>
          </a:p>
        </p:txBody>
      </p:sp>
      <p:sp>
        <p:nvSpPr>
          <p:cNvPr id="11" name="Text Box 209"/>
          <p:cNvSpPr txBox="1">
            <a:spLocks noChangeArrowheads="1"/>
          </p:cNvSpPr>
          <p:nvPr/>
        </p:nvSpPr>
        <p:spPr bwMode="auto">
          <a:xfrm>
            <a:off x="5506720" y="3996898"/>
            <a:ext cx="457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Hãy viết tên các nước có số dân theo thứ tự từ ít đến nhiều.</a:t>
            </a:r>
          </a:p>
        </p:txBody>
      </p:sp>
      <p:sp>
        <p:nvSpPr>
          <p:cNvPr id="12" name="Text Box 210"/>
          <p:cNvSpPr txBox="1">
            <a:spLocks noChangeArrowheads="1"/>
          </p:cNvSpPr>
          <p:nvPr/>
        </p:nvSpPr>
        <p:spPr bwMode="auto">
          <a:xfrm>
            <a:off x="5506720" y="4843035"/>
            <a:ext cx="457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- Lào, Cam-pu-chia, Việt Nam, Liên bang Nga, Hoa Kỳ, Ấn Độ.</a:t>
            </a:r>
          </a:p>
        </p:txBody>
      </p:sp>
    </p:spTree>
    <p:extLst>
      <p:ext uri="{BB962C8B-B14F-4D97-AF65-F5344CB8AC3E}">
        <p14:creationId xmlns:p14="http://schemas.microsoft.com/office/powerpoint/2010/main" val="142186598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391066" y="16876"/>
            <a:ext cx="3501985" cy="778343"/>
            <a:chOff x="3830817" y="152697"/>
            <a:chExt cx="3956125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30817" y="526722"/>
              <a:ext cx="3956125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LUYỆN TẬP TRANG 17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0810" y="995065"/>
            <a:ext cx="8763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 Cho biết : </a:t>
            </a:r>
            <a:r>
              <a:rPr lang="en-US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 nghìn triệu gọi là một tỉ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6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448288"/>
              </p:ext>
            </p:extLst>
          </p:nvPr>
        </p:nvGraphicFramePr>
        <p:xfrm>
          <a:off x="598934" y="2112632"/>
          <a:ext cx="9469626" cy="3068854"/>
        </p:xfrm>
        <a:graphic>
          <a:graphicData uri="http://schemas.openxmlformats.org/drawingml/2006/table">
            <a:tbl>
              <a:tblPr/>
              <a:tblGrid>
                <a:gridCol w="2590800"/>
                <a:gridCol w="6878826"/>
              </a:tblGrid>
              <a:tr h="5745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Đọc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99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1 000 000 000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“Một nghìn triệu”hay “ Một tỉ”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2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5 000 000 000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“Năm nghìn triệu” hay….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8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315 000 000 000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“ Ba trăm mười lăm nghìn triệu” hay…………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 …………………………hay “ Ba tỷ”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 Box 34"/>
          <p:cNvSpPr txBox="1">
            <a:spLocks noChangeArrowheads="1"/>
          </p:cNvSpPr>
          <p:nvPr/>
        </p:nvSpPr>
        <p:spPr bwMode="auto">
          <a:xfrm>
            <a:off x="310810" y="14809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 vào chỗ chấm theo mẫu:</a:t>
            </a:r>
          </a:p>
        </p:txBody>
      </p:sp>
      <p:sp>
        <p:nvSpPr>
          <p:cNvPr id="8" name="Text Box 37"/>
          <p:cNvSpPr txBox="1">
            <a:spLocks noChangeArrowheads="1"/>
          </p:cNvSpPr>
          <p:nvPr/>
        </p:nvSpPr>
        <p:spPr bwMode="auto">
          <a:xfrm>
            <a:off x="6604930" y="3266440"/>
            <a:ext cx="312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“ Năm tỷ”</a:t>
            </a:r>
          </a:p>
        </p:txBody>
      </p:sp>
      <p:sp>
        <p:nvSpPr>
          <p:cNvPr id="9" name="Text Box 42"/>
          <p:cNvSpPr txBox="1">
            <a:spLocks noChangeArrowheads="1"/>
          </p:cNvSpPr>
          <p:nvPr/>
        </p:nvSpPr>
        <p:spPr bwMode="auto">
          <a:xfrm>
            <a:off x="3391066" y="4079240"/>
            <a:ext cx="556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“ Ba trăm mười lăm tỷ”</a:t>
            </a:r>
            <a:endParaRPr lang="en-US" sz="240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43"/>
          <p:cNvSpPr txBox="1">
            <a:spLocks noChangeArrowheads="1"/>
          </p:cNvSpPr>
          <p:nvPr/>
        </p:nvSpPr>
        <p:spPr bwMode="auto">
          <a:xfrm>
            <a:off x="670560" y="463296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3 000 000 000 </a:t>
            </a:r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3640916" y="450596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“Ba nghìn triệu”</a:t>
            </a:r>
          </a:p>
        </p:txBody>
      </p:sp>
    </p:spTree>
    <p:extLst>
      <p:ext uri="{BB962C8B-B14F-4D97-AF65-F5344CB8AC3E}">
        <p14:creationId xmlns:p14="http://schemas.microsoft.com/office/powerpoint/2010/main" val="55592851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4594</TotalTime>
  <Words>471</Words>
  <Application>Microsoft Office PowerPoint</Application>
  <PresentationFormat>Custom</PresentationFormat>
  <Paragraphs>78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quý thầy cô  về dự giờ thăm lớp!</dc:title>
  <dc:creator>MyPC</dc:creator>
  <cp:lastModifiedBy>Admin</cp:lastModifiedBy>
  <cp:revision>655</cp:revision>
  <dcterms:created xsi:type="dcterms:W3CDTF">2019-01-16T02:58:12Z</dcterms:created>
  <dcterms:modified xsi:type="dcterms:W3CDTF">2021-08-18T04:06:08Z</dcterms:modified>
</cp:coreProperties>
</file>