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83" r:id="rId3"/>
    <p:sldId id="285" r:id="rId4"/>
    <p:sldId id="284" r:id="rId5"/>
    <p:sldId id="286" r:id="rId6"/>
  </p:sldIdLst>
  <p:sldSz cx="10515600" cy="5943600"/>
  <p:notesSz cx="6858000" cy="9144000"/>
  <p:defaultTextStyle>
    <a:defPPr>
      <a:defRPr lang="vi-VN"/>
    </a:defPPr>
    <a:lvl1pPr marL="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0191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40382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10574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80765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50956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21147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91338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761530" algn="l" defTabSz="94038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710" y="-624"/>
      </p:cViewPr>
      <p:guideLst>
        <p:guide orient="horz" pos="1872"/>
        <p:guide pos="33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8488-E218-4E3C-BEAA-0FCEE8963975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85800"/>
            <a:ext cx="6064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6CCA5-60D5-477D-BB27-72A1BB4B7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813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6260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438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251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9064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8779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690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5038" algn="l" defTabSz="79626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6875" y="685800"/>
            <a:ext cx="6064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6CCA5-60D5-477D-BB27-72A1BB4B72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3"/>
          </a:xfrm>
        </p:spPr>
        <p:txBody>
          <a:bodyPr/>
          <a:lstStyle>
            <a:lvl1pPr marL="0" indent="0" algn="ctr">
              <a:buNone/>
              <a:defRPr sz="2000"/>
            </a:lvl1pPr>
            <a:lvl2pPr marL="387898" indent="0" algn="ctr">
              <a:buNone/>
              <a:defRPr sz="1700"/>
            </a:lvl2pPr>
            <a:lvl3pPr marL="775796" indent="0" algn="ctr">
              <a:buNone/>
              <a:defRPr sz="1500"/>
            </a:lvl3pPr>
            <a:lvl4pPr marL="1163694" indent="0" algn="ctr">
              <a:buNone/>
              <a:defRPr sz="1400"/>
            </a:lvl4pPr>
            <a:lvl5pPr marL="1551591" indent="0" algn="ctr">
              <a:buNone/>
              <a:defRPr sz="1400"/>
            </a:lvl5pPr>
            <a:lvl6pPr marL="1939489" indent="0" algn="ctr">
              <a:buNone/>
              <a:defRPr sz="1400"/>
            </a:lvl6pPr>
            <a:lvl7pPr marL="2327387" indent="0" algn="ctr">
              <a:buNone/>
              <a:defRPr sz="1400"/>
            </a:lvl7pPr>
            <a:lvl8pPr marL="2715285" indent="0" algn="ctr">
              <a:buNone/>
              <a:defRPr sz="1400"/>
            </a:lvl8pPr>
            <a:lvl9pPr marL="3103183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97618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1588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7" y="316442"/>
            <a:ext cx="2267426" cy="50369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9" y="316442"/>
            <a:ext cx="6670833" cy="503692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8062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631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0" y="1481773"/>
            <a:ext cx="9069705" cy="247237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0" y="3977535"/>
            <a:ext cx="9069705" cy="130016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78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57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63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51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394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27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152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031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746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1582208"/>
            <a:ext cx="4469130" cy="37711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1355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316443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1457008"/>
            <a:ext cx="4448592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2171066"/>
            <a:ext cx="4448592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1457008"/>
            <a:ext cx="4470500" cy="714057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7898" indent="0">
              <a:buNone/>
              <a:defRPr sz="1700" b="1"/>
            </a:lvl2pPr>
            <a:lvl3pPr marL="775796" indent="0">
              <a:buNone/>
              <a:defRPr sz="1500" b="1"/>
            </a:lvl3pPr>
            <a:lvl4pPr marL="1163694" indent="0">
              <a:buNone/>
              <a:defRPr sz="1400" b="1"/>
            </a:lvl4pPr>
            <a:lvl5pPr marL="1551591" indent="0">
              <a:buNone/>
              <a:defRPr sz="1400" b="1"/>
            </a:lvl5pPr>
            <a:lvl6pPr marL="1939489" indent="0">
              <a:buNone/>
              <a:defRPr sz="1400" b="1"/>
            </a:lvl6pPr>
            <a:lvl7pPr marL="2327387" indent="0">
              <a:buNone/>
              <a:defRPr sz="1400" b="1"/>
            </a:lvl7pPr>
            <a:lvl8pPr marL="2715285" indent="0">
              <a:buNone/>
              <a:defRPr sz="1400" b="1"/>
            </a:lvl8pPr>
            <a:lvl9pPr marL="3103183" indent="0">
              <a:buNone/>
              <a:defRPr sz="14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2171066"/>
            <a:ext cx="4470500" cy="319330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1135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9951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5058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500" y="855769"/>
            <a:ext cx="5323523" cy="4223809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759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396241"/>
            <a:ext cx="3391554" cy="1386840"/>
          </a:xfrm>
        </p:spPr>
        <p:txBody>
          <a:bodyPr anchor="b"/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500" y="855769"/>
            <a:ext cx="5323523" cy="4223809"/>
          </a:xfrm>
        </p:spPr>
        <p:txBody>
          <a:bodyPr anchor="t"/>
          <a:lstStyle>
            <a:lvl1pPr marL="0" indent="0">
              <a:buNone/>
              <a:defRPr sz="2700"/>
            </a:lvl1pPr>
            <a:lvl2pPr marL="387898" indent="0">
              <a:buNone/>
              <a:defRPr sz="2400"/>
            </a:lvl2pPr>
            <a:lvl3pPr marL="775796" indent="0">
              <a:buNone/>
              <a:defRPr sz="2000"/>
            </a:lvl3pPr>
            <a:lvl4pPr marL="1163694" indent="0">
              <a:buNone/>
              <a:defRPr sz="1700"/>
            </a:lvl4pPr>
            <a:lvl5pPr marL="1551591" indent="0">
              <a:buNone/>
              <a:defRPr sz="1700"/>
            </a:lvl5pPr>
            <a:lvl6pPr marL="1939489" indent="0">
              <a:buNone/>
              <a:defRPr sz="1700"/>
            </a:lvl6pPr>
            <a:lvl7pPr marL="2327387" indent="0">
              <a:buNone/>
              <a:defRPr sz="1700"/>
            </a:lvl7pPr>
            <a:lvl8pPr marL="2715285" indent="0">
              <a:buNone/>
              <a:defRPr sz="1700"/>
            </a:lvl8pPr>
            <a:lvl9pPr marL="3103183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1783080"/>
            <a:ext cx="3391554" cy="3303376"/>
          </a:xfrm>
        </p:spPr>
        <p:txBody>
          <a:bodyPr/>
          <a:lstStyle>
            <a:lvl1pPr marL="0" indent="0">
              <a:buNone/>
              <a:defRPr sz="1400"/>
            </a:lvl1pPr>
            <a:lvl2pPr marL="387898" indent="0">
              <a:buNone/>
              <a:defRPr sz="1200"/>
            </a:lvl2pPr>
            <a:lvl3pPr marL="775796" indent="0">
              <a:buNone/>
              <a:defRPr sz="1000"/>
            </a:lvl3pPr>
            <a:lvl4pPr marL="1163694" indent="0">
              <a:buNone/>
              <a:defRPr sz="800"/>
            </a:lvl4pPr>
            <a:lvl5pPr marL="1551591" indent="0">
              <a:buNone/>
              <a:defRPr sz="800"/>
            </a:lvl5pPr>
            <a:lvl6pPr marL="1939489" indent="0">
              <a:buNone/>
              <a:defRPr sz="800"/>
            </a:lvl6pPr>
            <a:lvl7pPr marL="2327387" indent="0">
              <a:buNone/>
              <a:defRPr sz="800"/>
            </a:lvl7pPr>
            <a:lvl8pPr marL="2715285" indent="0">
              <a:buNone/>
              <a:defRPr sz="800"/>
            </a:lvl8pPr>
            <a:lvl9pPr marL="3103183" indent="0">
              <a:buNone/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90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316443"/>
            <a:ext cx="9069705" cy="1148821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1582208"/>
            <a:ext cx="9069705" cy="3771160"/>
          </a:xfrm>
          <a:prstGeom prst="rect">
            <a:avLst/>
          </a:prstGeom>
        </p:spPr>
        <p:txBody>
          <a:bodyPr vert="horz" lIns="79626" tIns="39813" rIns="79626" bIns="39813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7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D0005-0032-4B32-B7D1-2B5D81DDFF96}" type="datetimeFigureOut">
              <a:rPr lang="vi-VN" smtClean="0"/>
              <a:t>07/08/2021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5508837"/>
            <a:ext cx="3549015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5508837"/>
            <a:ext cx="2366010" cy="316442"/>
          </a:xfrm>
          <a:prstGeom prst="rect">
            <a:avLst/>
          </a:prstGeom>
        </p:spPr>
        <p:txBody>
          <a:bodyPr vert="horz" lIns="79626" tIns="39813" rIns="79626" bIns="39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C24B-5263-40C8-9589-CAA1762846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85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5796" rtl="0" eaLnBrk="1" latinLnBrk="0" hangingPunct="1">
        <a:lnSpc>
          <a:spcPct val="90000"/>
        </a:lnSpc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3949" indent="-193949" algn="l" defTabSz="775796" rtl="0" eaLnBrk="1" latinLnBrk="0" hangingPunct="1">
        <a:lnSpc>
          <a:spcPct val="90000"/>
        </a:lnSpc>
        <a:spcBef>
          <a:spcPts val="848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1847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745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7643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540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3438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521336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909234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97132" indent="-193949" algn="l" defTabSz="775796" rtl="0" eaLnBrk="1" latinLnBrk="0" hangingPunct="1">
        <a:lnSpc>
          <a:spcPct val="90000"/>
        </a:lnSpc>
        <a:spcBef>
          <a:spcPts val="42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7898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5796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3694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1591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39489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27387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15285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03183" algn="l" defTabSz="77579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9961" y="1307185"/>
            <a:ext cx="3764546" cy="681262"/>
          </a:xfrm>
        </p:spPr>
        <p:txBody>
          <a:bodyPr>
            <a:normAutofit/>
          </a:bodyPr>
          <a:lstStyle/>
          <a:p>
            <a:pPr>
              <a:spcAft>
                <a:spcPts val="2612"/>
              </a:spcAft>
            </a:pP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TOÁN </a:t>
            </a:r>
            <a:r>
              <a:rPr lang="en-US" sz="36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eform 3"/>
          <p:cNvSpPr>
            <a:spLocks noEditPoints="1"/>
          </p:cNvSpPr>
          <p:nvPr/>
        </p:nvSpPr>
        <p:spPr bwMode="auto">
          <a:xfrm>
            <a:off x="1" y="1"/>
            <a:ext cx="10515599" cy="5943599"/>
          </a:xfrm>
          <a:custGeom>
            <a:avLst/>
            <a:gdLst>
              <a:gd name="T0" fmla="*/ 278 w 5298"/>
              <a:gd name="T1" fmla="*/ 3904 h 4030"/>
              <a:gd name="T2" fmla="*/ 150 w 5298"/>
              <a:gd name="T3" fmla="*/ 3840 h 4030"/>
              <a:gd name="T4" fmla="*/ 73 w 5298"/>
              <a:gd name="T5" fmla="*/ 3985 h 4030"/>
              <a:gd name="T6" fmla="*/ 0 w 5298"/>
              <a:gd name="T7" fmla="*/ 3741 h 4030"/>
              <a:gd name="T8" fmla="*/ 128 w 5298"/>
              <a:gd name="T9" fmla="*/ 3613 h 4030"/>
              <a:gd name="T10" fmla="*/ 0 w 5298"/>
              <a:gd name="T11" fmla="*/ 3585 h 4030"/>
              <a:gd name="T12" fmla="*/ 44 w 5298"/>
              <a:gd name="T13" fmla="*/ 3365 h 4030"/>
              <a:gd name="T14" fmla="*/ 95 w 5298"/>
              <a:gd name="T15" fmla="*/ 3585 h 4030"/>
              <a:gd name="T16" fmla="*/ 381 w 5298"/>
              <a:gd name="T17" fmla="*/ 3916 h 4030"/>
              <a:gd name="T18" fmla="*/ 879 w 5298"/>
              <a:gd name="T19" fmla="*/ 4003 h 4030"/>
              <a:gd name="T20" fmla="*/ 887 w 5298"/>
              <a:gd name="T21" fmla="*/ 4030 h 4030"/>
              <a:gd name="T22" fmla="*/ 557 w 5298"/>
              <a:gd name="T23" fmla="*/ 4030 h 4030"/>
              <a:gd name="T24" fmla="*/ 498 w 5298"/>
              <a:gd name="T25" fmla="*/ 3987 h 4030"/>
              <a:gd name="T26" fmla="*/ 381 w 5298"/>
              <a:gd name="T27" fmla="*/ 4012 h 4030"/>
              <a:gd name="T28" fmla="*/ 5254 w 5298"/>
              <a:gd name="T29" fmla="*/ 4003 h 4030"/>
              <a:gd name="T30" fmla="*/ 5221 w 5298"/>
              <a:gd name="T31" fmla="*/ 3886 h 4030"/>
              <a:gd name="T32" fmla="*/ 5254 w 5298"/>
              <a:gd name="T33" fmla="*/ 3904 h 4030"/>
              <a:gd name="T34" fmla="*/ 5163 w 5298"/>
              <a:gd name="T35" fmla="*/ 3927 h 4030"/>
              <a:gd name="T36" fmla="*/ 5199 w 5298"/>
              <a:gd name="T37" fmla="*/ 3718 h 4030"/>
              <a:gd name="T38" fmla="*/ 5199 w 5298"/>
              <a:gd name="T39" fmla="*/ 3666 h 4030"/>
              <a:gd name="T40" fmla="*/ 5229 w 5298"/>
              <a:gd name="T41" fmla="*/ 3491 h 4030"/>
              <a:gd name="T42" fmla="*/ 5229 w 5298"/>
              <a:gd name="T43" fmla="*/ 3393 h 4030"/>
              <a:gd name="T44" fmla="*/ 5207 w 5298"/>
              <a:gd name="T45" fmla="*/ 3776 h 4030"/>
              <a:gd name="T46" fmla="*/ 4613 w 5298"/>
              <a:gd name="T47" fmla="*/ 3925 h 4030"/>
              <a:gd name="T48" fmla="*/ 4261 w 5298"/>
              <a:gd name="T49" fmla="*/ 3964 h 4030"/>
              <a:gd name="T50" fmla="*/ 4595 w 5298"/>
              <a:gd name="T51" fmla="*/ 3996 h 4030"/>
              <a:gd name="T52" fmla="*/ 4701 w 5298"/>
              <a:gd name="T53" fmla="*/ 4003 h 4030"/>
              <a:gd name="T54" fmla="*/ 4800 w 5298"/>
              <a:gd name="T55" fmla="*/ 4030 h 4030"/>
              <a:gd name="T56" fmla="*/ 5251 w 5298"/>
              <a:gd name="T57" fmla="*/ 3776 h 4030"/>
              <a:gd name="T58" fmla="*/ 5247 w 5298"/>
              <a:gd name="T59" fmla="*/ 688 h 4030"/>
              <a:gd name="T60" fmla="*/ 242 w 5298"/>
              <a:gd name="T61" fmla="*/ 144 h 4030"/>
              <a:gd name="T62" fmla="*/ 77 w 5298"/>
              <a:gd name="T63" fmla="*/ 211 h 4030"/>
              <a:gd name="T64" fmla="*/ 176 w 5298"/>
              <a:gd name="T65" fmla="*/ 84 h 4030"/>
              <a:gd name="T66" fmla="*/ 47 w 5298"/>
              <a:gd name="T67" fmla="*/ 254 h 4030"/>
              <a:gd name="T68" fmla="*/ 44 w 5298"/>
              <a:gd name="T69" fmla="*/ 323 h 4030"/>
              <a:gd name="T70" fmla="*/ 0 w 5298"/>
              <a:gd name="T71" fmla="*/ 385 h 4030"/>
              <a:gd name="T72" fmla="*/ 0 w 5298"/>
              <a:gd name="T73" fmla="*/ 566 h 4030"/>
              <a:gd name="T74" fmla="*/ 113 w 5298"/>
              <a:gd name="T75" fmla="*/ 566 h 4030"/>
              <a:gd name="T76" fmla="*/ 242 w 5298"/>
              <a:gd name="T77" fmla="*/ 167 h 4030"/>
              <a:gd name="T78" fmla="*/ 703 w 5298"/>
              <a:gd name="T79" fmla="*/ 59 h 4030"/>
              <a:gd name="T80" fmla="*/ 1037 w 5298"/>
              <a:gd name="T81" fmla="*/ 0 h 4030"/>
              <a:gd name="T82" fmla="*/ 652 w 5298"/>
              <a:gd name="T83" fmla="*/ 0 h 4030"/>
              <a:gd name="T84" fmla="*/ 447 w 5298"/>
              <a:gd name="T85" fmla="*/ 80 h 4030"/>
              <a:gd name="T86" fmla="*/ 403 w 5298"/>
              <a:gd name="T87" fmla="*/ 0 h 4030"/>
              <a:gd name="T88" fmla="*/ 242 w 5298"/>
              <a:gd name="T89" fmla="*/ 103 h 4030"/>
              <a:gd name="T90" fmla="*/ 5042 w 5298"/>
              <a:gd name="T91" fmla="*/ 48 h 4030"/>
              <a:gd name="T92" fmla="*/ 5097 w 5298"/>
              <a:gd name="T93" fmla="*/ 167 h 4030"/>
              <a:gd name="T94" fmla="*/ 5196 w 5298"/>
              <a:gd name="T95" fmla="*/ 84 h 4030"/>
              <a:gd name="T96" fmla="*/ 5298 w 5298"/>
              <a:gd name="T97" fmla="*/ 348 h 4030"/>
              <a:gd name="T98" fmla="*/ 5229 w 5298"/>
              <a:gd name="T99" fmla="*/ 392 h 4030"/>
              <a:gd name="T100" fmla="*/ 5298 w 5298"/>
              <a:gd name="T101" fmla="*/ 456 h 4030"/>
              <a:gd name="T102" fmla="*/ 5185 w 5298"/>
              <a:gd name="T103" fmla="*/ 665 h 4030"/>
              <a:gd name="T104" fmla="*/ 5130 w 5298"/>
              <a:gd name="T105" fmla="*/ 270 h 4030"/>
              <a:gd name="T106" fmla="*/ 4895 w 5298"/>
              <a:gd name="T107" fmla="*/ 59 h 4030"/>
              <a:gd name="T108" fmla="*/ 4375 w 5298"/>
              <a:gd name="T109" fmla="*/ 43 h 4030"/>
              <a:gd name="T110" fmla="*/ 4554 w 5298"/>
              <a:gd name="T111" fmla="*/ 43 h 4030"/>
              <a:gd name="T112" fmla="*/ 4683 w 5298"/>
              <a:gd name="T113" fmla="*/ 61 h 4030"/>
              <a:gd name="T114" fmla="*/ 4767 w 5298"/>
              <a:gd name="T115" fmla="*/ 61 h 4030"/>
              <a:gd name="T116" fmla="*/ 5298 w 5298"/>
              <a:gd name="T117" fmla="*/ 18 h 403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5298"/>
              <a:gd name="T178" fmla="*/ 0 h 4030"/>
              <a:gd name="T179" fmla="*/ 5298 w 5298"/>
              <a:gd name="T180" fmla="*/ 4030 h 403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5298" h="4030">
                <a:moveTo>
                  <a:pt x="1062" y="3998"/>
                </a:moveTo>
                <a:lnTo>
                  <a:pt x="4236" y="3998"/>
                </a:lnTo>
                <a:lnTo>
                  <a:pt x="4236" y="4030"/>
                </a:lnTo>
                <a:lnTo>
                  <a:pt x="1062" y="4030"/>
                </a:lnTo>
                <a:lnTo>
                  <a:pt x="1062" y="3998"/>
                </a:lnTo>
                <a:close/>
                <a:moveTo>
                  <a:pt x="44" y="4003"/>
                </a:moveTo>
                <a:lnTo>
                  <a:pt x="337" y="4003"/>
                </a:lnTo>
                <a:lnTo>
                  <a:pt x="337" y="3886"/>
                </a:lnTo>
                <a:lnTo>
                  <a:pt x="242" y="3886"/>
                </a:lnTo>
                <a:lnTo>
                  <a:pt x="242" y="3904"/>
                </a:lnTo>
                <a:lnTo>
                  <a:pt x="278" y="3904"/>
                </a:lnTo>
                <a:lnTo>
                  <a:pt x="308" y="3904"/>
                </a:lnTo>
                <a:lnTo>
                  <a:pt x="308" y="3982"/>
                </a:lnTo>
                <a:lnTo>
                  <a:pt x="256" y="3982"/>
                </a:lnTo>
                <a:lnTo>
                  <a:pt x="201" y="3982"/>
                </a:lnTo>
                <a:lnTo>
                  <a:pt x="201" y="3886"/>
                </a:lnTo>
                <a:lnTo>
                  <a:pt x="77" y="3886"/>
                </a:lnTo>
                <a:lnTo>
                  <a:pt x="77" y="3852"/>
                </a:lnTo>
                <a:lnTo>
                  <a:pt x="77" y="3819"/>
                </a:lnTo>
                <a:lnTo>
                  <a:pt x="113" y="3819"/>
                </a:lnTo>
                <a:lnTo>
                  <a:pt x="150" y="3819"/>
                </a:lnTo>
                <a:lnTo>
                  <a:pt x="150" y="3840"/>
                </a:lnTo>
                <a:lnTo>
                  <a:pt x="110" y="3840"/>
                </a:lnTo>
                <a:lnTo>
                  <a:pt x="110" y="3863"/>
                </a:lnTo>
                <a:lnTo>
                  <a:pt x="201" y="3863"/>
                </a:lnTo>
                <a:lnTo>
                  <a:pt x="201" y="3801"/>
                </a:lnTo>
                <a:lnTo>
                  <a:pt x="44" y="3801"/>
                </a:lnTo>
                <a:lnTo>
                  <a:pt x="44" y="3904"/>
                </a:lnTo>
                <a:lnTo>
                  <a:pt x="176" y="3904"/>
                </a:lnTo>
                <a:lnTo>
                  <a:pt x="176" y="3925"/>
                </a:lnTo>
                <a:lnTo>
                  <a:pt x="176" y="3946"/>
                </a:lnTo>
                <a:lnTo>
                  <a:pt x="176" y="3964"/>
                </a:lnTo>
                <a:lnTo>
                  <a:pt x="176" y="3985"/>
                </a:lnTo>
                <a:lnTo>
                  <a:pt x="73" y="3985"/>
                </a:lnTo>
                <a:lnTo>
                  <a:pt x="73" y="3964"/>
                </a:lnTo>
                <a:lnTo>
                  <a:pt x="73" y="3946"/>
                </a:lnTo>
                <a:lnTo>
                  <a:pt x="102" y="3946"/>
                </a:lnTo>
                <a:lnTo>
                  <a:pt x="102" y="3964"/>
                </a:lnTo>
                <a:lnTo>
                  <a:pt x="135" y="3964"/>
                </a:lnTo>
                <a:lnTo>
                  <a:pt x="135" y="3927"/>
                </a:lnTo>
                <a:lnTo>
                  <a:pt x="44" y="3927"/>
                </a:lnTo>
                <a:lnTo>
                  <a:pt x="44" y="4003"/>
                </a:lnTo>
                <a:close/>
                <a:moveTo>
                  <a:pt x="47" y="3776"/>
                </a:moveTo>
                <a:lnTo>
                  <a:pt x="47" y="3760"/>
                </a:lnTo>
                <a:lnTo>
                  <a:pt x="0" y="3760"/>
                </a:lnTo>
                <a:lnTo>
                  <a:pt x="0" y="3741"/>
                </a:lnTo>
                <a:lnTo>
                  <a:pt x="0" y="3721"/>
                </a:lnTo>
                <a:lnTo>
                  <a:pt x="0" y="3700"/>
                </a:lnTo>
                <a:lnTo>
                  <a:pt x="0" y="3682"/>
                </a:lnTo>
                <a:lnTo>
                  <a:pt x="51" y="3682"/>
                </a:lnTo>
                <a:lnTo>
                  <a:pt x="99" y="3682"/>
                </a:lnTo>
                <a:lnTo>
                  <a:pt x="99" y="3718"/>
                </a:lnTo>
                <a:lnTo>
                  <a:pt x="69" y="3718"/>
                </a:lnTo>
                <a:lnTo>
                  <a:pt x="69" y="3707"/>
                </a:lnTo>
                <a:lnTo>
                  <a:pt x="44" y="3707"/>
                </a:lnTo>
                <a:lnTo>
                  <a:pt x="44" y="3735"/>
                </a:lnTo>
                <a:lnTo>
                  <a:pt x="128" y="3735"/>
                </a:lnTo>
                <a:lnTo>
                  <a:pt x="128" y="3613"/>
                </a:lnTo>
                <a:lnTo>
                  <a:pt x="44" y="3613"/>
                </a:lnTo>
                <a:lnTo>
                  <a:pt x="44" y="3638"/>
                </a:lnTo>
                <a:lnTo>
                  <a:pt x="69" y="3638"/>
                </a:lnTo>
                <a:lnTo>
                  <a:pt x="69" y="3629"/>
                </a:lnTo>
                <a:lnTo>
                  <a:pt x="99" y="3629"/>
                </a:lnTo>
                <a:lnTo>
                  <a:pt x="99" y="3666"/>
                </a:lnTo>
                <a:lnTo>
                  <a:pt x="51" y="3666"/>
                </a:lnTo>
                <a:lnTo>
                  <a:pt x="0" y="3666"/>
                </a:lnTo>
                <a:lnTo>
                  <a:pt x="0" y="3645"/>
                </a:lnTo>
                <a:lnTo>
                  <a:pt x="0" y="3624"/>
                </a:lnTo>
                <a:lnTo>
                  <a:pt x="0" y="3606"/>
                </a:lnTo>
                <a:lnTo>
                  <a:pt x="0" y="3585"/>
                </a:lnTo>
                <a:lnTo>
                  <a:pt x="55" y="3585"/>
                </a:lnTo>
                <a:lnTo>
                  <a:pt x="55" y="3574"/>
                </a:lnTo>
                <a:lnTo>
                  <a:pt x="0" y="3574"/>
                </a:lnTo>
                <a:lnTo>
                  <a:pt x="0" y="3549"/>
                </a:lnTo>
                <a:lnTo>
                  <a:pt x="69" y="3549"/>
                </a:lnTo>
                <a:lnTo>
                  <a:pt x="69" y="3491"/>
                </a:lnTo>
                <a:lnTo>
                  <a:pt x="44" y="3491"/>
                </a:lnTo>
                <a:lnTo>
                  <a:pt x="0" y="3491"/>
                </a:lnTo>
                <a:lnTo>
                  <a:pt x="0" y="3464"/>
                </a:lnTo>
                <a:lnTo>
                  <a:pt x="0" y="3393"/>
                </a:lnTo>
                <a:lnTo>
                  <a:pt x="0" y="3365"/>
                </a:lnTo>
                <a:lnTo>
                  <a:pt x="44" y="3365"/>
                </a:lnTo>
                <a:lnTo>
                  <a:pt x="69" y="3365"/>
                </a:lnTo>
                <a:lnTo>
                  <a:pt x="106" y="3365"/>
                </a:lnTo>
                <a:lnTo>
                  <a:pt x="113" y="3365"/>
                </a:lnTo>
                <a:lnTo>
                  <a:pt x="113" y="3439"/>
                </a:lnTo>
                <a:lnTo>
                  <a:pt x="69" y="3439"/>
                </a:lnTo>
                <a:lnTo>
                  <a:pt x="69" y="3393"/>
                </a:lnTo>
                <a:lnTo>
                  <a:pt x="44" y="3393"/>
                </a:lnTo>
                <a:lnTo>
                  <a:pt x="44" y="3464"/>
                </a:lnTo>
                <a:lnTo>
                  <a:pt x="113" y="3464"/>
                </a:lnTo>
                <a:lnTo>
                  <a:pt x="113" y="3574"/>
                </a:lnTo>
                <a:lnTo>
                  <a:pt x="95" y="3574"/>
                </a:lnTo>
                <a:lnTo>
                  <a:pt x="95" y="3585"/>
                </a:lnTo>
                <a:lnTo>
                  <a:pt x="132" y="3585"/>
                </a:lnTo>
                <a:lnTo>
                  <a:pt x="168" y="3585"/>
                </a:lnTo>
                <a:lnTo>
                  <a:pt x="168" y="3760"/>
                </a:lnTo>
                <a:lnTo>
                  <a:pt x="132" y="3760"/>
                </a:lnTo>
                <a:lnTo>
                  <a:pt x="91" y="3760"/>
                </a:lnTo>
                <a:lnTo>
                  <a:pt x="91" y="3776"/>
                </a:lnTo>
                <a:lnTo>
                  <a:pt x="242" y="3776"/>
                </a:lnTo>
                <a:lnTo>
                  <a:pt x="242" y="3801"/>
                </a:lnTo>
                <a:lnTo>
                  <a:pt x="242" y="3863"/>
                </a:lnTo>
                <a:lnTo>
                  <a:pt x="381" y="3863"/>
                </a:lnTo>
                <a:lnTo>
                  <a:pt x="381" y="3891"/>
                </a:lnTo>
                <a:lnTo>
                  <a:pt x="381" y="3916"/>
                </a:lnTo>
                <a:lnTo>
                  <a:pt x="381" y="3943"/>
                </a:lnTo>
                <a:lnTo>
                  <a:pt x="381" y="3971"/>
                </a:lnTo>
                <a:lnTo>
                  <a:pt x="403" y="3971"/>
                </a:lnTo>
                <a:lnTo>
                  <a:pt x="403" y="3948"/>
                </a:lnTo>
                <a:lnTo>
                  <a:pt x="403" y="3925"/>
                </a:lnTo>
                <a:lnTo>
                  <a:pt x="685" y="3925"/>
                </a:lnTo>
                <a:lnTo>
                  <a:pt x="685" y="3948"/>
                </a:lnTo>
                <a:lnTo>
                  <a:pt x="685" y="3971"/>
                </a:lnTo>
                <a:lnTo>
                  <a:pt x="703" y="3971"/>
                </a:lnTo>
                <a:lnTo>
                  <a:pt x="703" y="3959"/>
                </a:lnTo>
                <a:lnTo>
                  <a:pt x="879" y="3959"/>
                </a:lnTo>
                <a:lnTo>
                  <a:pt x="879" y="4003"/>
                </a:lnTo>
                <a:lnTo>
                  <a:pt x="993" y="4003"/>
                </a:lnTo>
                <a:lnTo>
                  <a:pt x="993" y="3987"/>
                </a:lnTo>
                <a:lnTo>
                  <a:pt x="923" y="3987"/>
                </a:lnTo>
                <a:lnTo>
                  <a:pt x="923" y="3959"/>
                </a:lnTo>
                <a:lnTo>
                  <a:pt x="1037" y="3959"/>
                </a:lnTo>
                <a:lnTo>
                  <a:pt x="1037" y="3964"/>
                </a:lnTo>
                <a:lnTo>
                  <a:pt x="1037" y="3987"/>
                </a:lnTo>
                <a:lnTo>
                  <a:pt x="1037" y="4003"/>
                </a:lnTo>
                <a:lnTo>
                  <a:pt x="1037" y="4030"/>
                </a:lnTo>
                <a:lnTo>
                  <a:pt x="985" y="4030"/>
                </a:lnTo>
                <a:lnTo>
                  <a:pt x="938" y="4030"/>
                </a:lnTo>
                <a:lnTo>
                  <a:pt x="887" y="4030"/>
                </a:lnTo>
                <a:lnTo>
                  <a:pt x="835" y="4030"/>
                </a:lnTo>
                <a:lnTo>
                  <a:pt x="835" y="3987"/>
                </a:lnTo>
                <a:lnTo>
                  <a:pt x="744" y="3987"/>
                </a:lnTo>
                <a:lnTo>
                  <a:pt x="744" y="4030"/>
                </a:lnTo>
                <a:lnTo>
                  <a:pt x="703" y="4030"/>
                </a:lnTo>
                <a:lnTo>
                  <a:pt x="703" y="3996"/>
                </a:lnTo>
                <a:lnTo>
                  <a:pt x="685" y="3996"/>
                </a:lnTo>
                <a:lnTo>
                  <a:pt x="685" y="4030"/>
                </a:lnTo>
                <a:lnTo>
                  <a:pt x="652" y="4030"/>
                </a:lnTo>
                <a:lnTo>
                  <a:pt x="619" y="4030"/>
                </a:lnTo>
                <a:lnTo>
                  <a:pt x="590" y="4030"/>
                </a:lnTo>
                <a:lnTo>
                  <a:pt x="557" y="4030"/>
                </a:lnTo>
                <a:lnTo>
                  <a:pt x="557" y="3998"/>
                </a:lnTo>
                <a:lnTo>
                  <a:pt x="557" y="3969"/>
                </a:lnTo>
                <a:lnTo>
                  <a:pt x="615" y="3969"/>
                </a:lnTo>
                <a:lnTo>
                  <a:pt x="615" y="3987"/>
                </a:lnTo>
                <a:lnTo>
                  <a:pt x="597" y="3987"/>
                </a:lnTo>
                <a:lnTo>
                  <a:pt x="597" y="4003"/>
                </a:lnTo>
                <a:lnTo>
                  <a:pt x="641" y="4003"/>
                </a:lnTo>
                <a:lnTo>
                  <a:pt x="641" y="3950"/>
                </a:lnTo>
                <a:lnTo>
                  <a:pt x="447" y="3950"/>
                </a:lnTo>
                <a:lnTo>
                  <a:pt x="447" y="4003"/>
                </a:lnTo>
                <a:lnTo>
                  <a:pt x="498" y="4003"/>
                </a:lnTo>
                <a:lnTo>
                  <a:pt x="498" y="3987"/>
                </a:lnTo>
                <a:lnTo>
                  <a:pt x="473" y="3987"/>
                </a:lnTo>
                <a:lnTo>
                  <a:pt x="473" y="3969"/>
                </a:lnTo>
                <a:lnTo>
                  <a:pt x="531" y="3969"/>
                </a:lnTo>
                <a:lnTo>
                  <a:pt x="531" y="3998"/>
                </a:lnTo>
                <a:lnTo>
                  <a:pt x="531" y="4030"/>
                </a:lnTo>
                <a:lnTo>
                  <a:pt x="498" y="4030"/>
                </a:lnTo>
                <a:lnTo>
                  <a:pt x="469" y="4030"/>
                </a:lnTo>
                <a:lnTo>
                  <a:pt x="436" y="4030"/>
                </a:lnTo>
                <a:lnTo>
                  <a:pt x="403" y="4030"/>
                </a:lnTo>
                <a:lnTo>
                  <a:pt x="403" y="3996"/>
                </a:lnTo>
                <a:lnTo>
                  <a:pt x="381" y="3996"/>
                </a:lnTo>
                <a:lnTo>
                  <a:pt x="381" y="4012"/>
                </a:lnTo>
                <a:lnTo>
                  <a:pt x="381" y="4030"/>
                </a:lnTo>
                <a:lnTo>
                  <a:pt x="0" y="4030"/>
                </a:lnTo>
                <a:lnTo>
                  <a:pt x="0" y="4012"/>
                </a:lnTo>
                <a:lnTo>
                  <a:pt x="0" y="3776"/>
                </a:lnTo>
                <a:lnTo>
                  <a:pt x="47" y="3776"/>
                </a:lnTo>
                <a:close/>
                <a:moveTo>
                  <a:pt x="278" y="3959"/>
                </a:moveTo>
                <a:lnTo>
                  <a:pt x="278" y="3927"/>
                </a:lnTo>
                <a:lnTo>
                  <a:pt x="242" y="3927"/>
                </a:lnTo>
                <a:lnTo>
                  <a:pt x="242" y="3959"/>
                </a:lnTo>
                <a:lnTo>
                  <a:pt x="278" y="3959"/>
                </a:lnTo>
                <a:close/>
                <a:moveTo>
                  <a:pt x="5254" y="4003"/>
                </a:moveTo>
                <a:lnTo>
                  <a:pt x="4961" y="4003"/>
                </a:lnTo>
                <a:lnTo>
                  <a:pt x="4961" y="3886"/>
                </a:lnTo>
                <a:lnTo>
                  <a:pt x="5056" y="3886"/>
                </a:lnTo>
                <a:lnTo>
                  <a:pt x="5056" y="3904"/>
                </a:lnTo>
                <a:lnTo>
                  <a:pt x="5020" y="3904"/>
                </a:lnTo>
                <a:lnTo>
                  <a:pt x="4990" y="3904"/>
                </a:lnTo>
                <a:lnTo>
                  <a:pt x="4990" y="3982"/>
                </a:lnTo>
                <a:lnTo>
                  <a:pt x="5042" y="3982"/>
                </a:lnTo>
                <a:lnTo>
                  <a:pt x="5097" y="3982"/>
                </a:lnTo>
                <a:lnTo>
                  <a:pt x="5097" y="3886"/>
                </a:lnTo>
                <a:lnTo>
                  <a:pt x="5221" y="3886"/>
                </a:lnTo>
                <a:lnTo>
                  <a:pt x="5221" y="3852"/>
                </a:lnTo>
                <a:lnTo>
                  <a:pt x="5221" y="3819"/>
                </a:lnTo>
                <a:lnTo>
                  <a:pt x="5185" y="3819"/>
                </a:lnTo>
                <a:lnTo>
                  <a:pt x="5148" y="3819"/>
                </a:lnTo>
                <a:lnTo>
                  <a:pt x="5148" y="3840"/>
                </a:lnTo>
                <a:lnTo>
                  <a:pt x="5188" y="3840"/>
                </a:lnTo>
                <a:lnTo>
                  <a:pt x="5188" y="3863"/>
                </a:lnTo>
                <a:lnTo>
                  <a:pt x="5097" y="3863"/>
                </a:lnTo>
                <a:lnTo>
                  <a:pt x="5097" y="3801"/>
                </a:lnTo>
                <a:lnTo>
                  <a:pt x="5254" y="3801"/>
                </a:lnTo>
                <a:lnTo>
                  <a:pt x="5254" y="3904"/>
                </a:lnTo>
                <a:lnTo>
                  <a:pt x="5122" y="3904"/>
                </a:lnTo>
                <a:lnTo>
                  <a:pt x="5122" y="3925"/>
                </a:lnTo>
                <a:lnTo>
                  <a:pt x="5122" y="3946"/>
                </a:lnTo>
                <a:lnTo>
                  <a:pt x="5122" y="3964"/>
                </a:lnTo>
                <a:lnTo>
                  <a:pt x="5122" y="3985"/>
                </a:lnTo>
                <a:lnTo>
                  <a:pt x="5225" y="3985"/>
                </a:lnTo>
                <a:lnTo>
                  <a:pt x="5225" y="3964"/>
                </a:lnTo>
                <a:lnTo>
                  <a:pt x="5225" y="3946"/>
                </a:lnTo>
                <a:lnTo>
                  <a:pt x="5196" y="3946"/>
                </a:lnTo>
                <a:lnTo>
                  <a:pt x="5196" y="3964"/>
                </a:lnTo>
                <a:lnTo>
                  <a:pt x="5163" y="3964"/>
                </a:lnTo>
                <a:lnTo>
                  <a:pt x="5163" y="3927"/>
                </a:lnTo>
                <a:lnTo>
                  <a:pt x="5254" y="3927"/>
                </a:lnTo>
                <a:lnTo>
                  <a:pt x="5254" y="4003"/>
                </a:lnTo>
                <a:close/>
                <a:moveTo>
                  <a:pt x="5251" y="3776"/>
                </a:moveTo>
                <a:lnTo>
                  <a:pt x="5251" y="3760"/>
                </a:lnTo>
                <a:lnTo>
                  <a:pt x="5298" y="3760"/>
                </a:lnTo>
                <a:lnTo>
                  <a:pt x="5298" y="3741"/>
                </a:lnTo>
                <a:lnTo>
                  <a:pt x="5298" y="3721"/>
                </a:lnTo>
                <a:lnTo>
                  <a:pt x="5298" y="3700"/>
                </a:lnTo>
                <a:lnTo>
                  <a:pt x="5298" y="3682"/>
                </a:lnTo>
                <a:lnTo>
                  <a:pt x="5247" y="3682"/>
                </a:lnTo>
                <a:lnTo>
                  <a:pt x="5199" y="3682"/>
                </a:lnTo>
                <a:lnTo>
                  <a:pt x="5199" y="3718"/>
                </a:lnTo>
                <a:lnTo>
                  <a:pt x="5229" y="3718"/>
                </a:lnTo>
                <a:lnTo>
                  <a:pt x="5229" y="3707"/>
                </a:lnTo>
                <a:lnTo>
                  <a:pt x="5254" y="3707"/>
                </a:lnTo>
                <a:lnTo>
                  <a:pt x="5254" y="3735"/>
                </a:lnTo>
                <a:lnTo>
                  <a:pt x="5170" y="3735"/>
                </a:lnTo>
                <a:lnTo>
                  <a:pt x="5170" y="3613"/>
                </a:lnTo>
                <a:lnTo>
                  <a:pt x="5254" y="3613"/>
                </a:lnTo>
                <a:lnTo>
                  <a:pt x="5254" y="3638"/>
                </a:lnTo>
                <a:lnTo>
                  <a:pt x="5229" y="3638"/>
                </a:lnTo>
                <a:lnTo>
                  <a:pt x="5229" y="3629"/>
                </a:lnTo>
                <a:lnTo>
                  <a:pt x="5199" y="3629"/>
                </a:lnTo>
                <a:lnTo>
                  <a:pt x="5199" y="3666"/>
                </a:lnTo>
                <a:lnTo>
                  <a:pt x="5247" y="3666"/>
                </a:lnTo>
                <a:lnTo>
                  <a:pt x="5298" y="3666"/>
                </a:lnTo>
                <a:lnTo>
                  <a:pt x="5298" y="3645"/>
                </a:lnTo>
                <a:lnTo>
                  <a:pt x="5298" y="3624"/>
                </a:lnTo>
                <a:lnTo>
                  <a:pt x="5298" y="3606"/>
                </a:lnTo>
                <a:lnTo>
                  <a:pt x="5298" y="3585"/>
                </a:lnTo>
                <a:lnTo>
                  <a:pt x="5243" y="3585"/>
                </a:lnTo>
                <a:lnTo>
                  <a:pt x="5243" y="3574"/>
                </a:lnTo>
                <a:lnTo>
                  <a:pt x="5298" y="3574"/>
                </a:lnTo>
                <a:lnTo>
                  <a:pt x="5298" y="3549"/>
                </a:lnTo>
                <a:lnTo>
                  <a:pt x="5229" y="3549"/>
                </a:lnTo>
                <a:lnTo>
                  <a:pt x="5229" y="3491"/>
                </a:lnTo>
                <a:lnTo>
                  <a:pt x="5254" y="3491"/>
                </a:lnTo>
                <a:lnTo>
                  <a:pt x="5298" y="3491"/>
                </a:lnTo>
                <a:lnTo>
                  <a:pt x="5298" y="3464"/>
                </a:lnTo>
                <a:lnTo>
                  <a:pt x="5298" y="3393"/>
                </a:lnTo>
                <a:lnTo>
                  <a:pt x="5298" y="3365"/>
                </a:lnTo>
                <a:lnTo>
                  <a:pt x="5254" y="3365"/>
                </a:lnTo>
                <a:lnTo>
                  <a:pt x="5229" y="3365"/>
                </a:lnTo>
                <a:lnTo>
                  <a:pt x="5192" y="3365"/>
                </a:lnTo>
                <a:lnTo>
                  <a:pt x="5185" y="3365"/>
                </a:lnTo>
                <a:lnTo>
                  <a:pt x="5185" y="3439"/>
                </a:lnTo>
                <a:lnTo>
                  <a:pt x="5229" y="3439"/>
                </a:lnTo>
                <a:lnTo>
                  <a:pt x="5229" y="3393"/>
                </a:lnTo>
                <a:lnTo>
                  <a:pt x="5254" y="3393"/>
                </a:lnTo>
                <a:lnTo>
                  <a:pt x="5254" y="3464"/>
                </a:lnTo>
                <a:lnTo>
                  <a:pt x="5185" y="3464"/>
                </a:lnTo>
                <a:lnTo>
                  <a:pt x="5185" y="3574"/>
                </a:lnTo>
                <a:lnTo>
                  <a:pt x="5203" y="3574"/>
                </a:lnTo>
                <a:lnTo>
                  <a:pt x="5203" y="3585"/>
                </a:lnTo>
                <a:lnTo>
                  <a:pt x="5166" y="3585"/>
                </a:lnTo>
                <a:lnTo>
                  <a:pt x="5130" y="3585"/>
                </a:lnTo>
                <a:lnTo>
                  <a:pt x="5130" y="3760"/>
                </a:lnTo>
                <a:lnTo>
                  <a:pt x="5166" y="3760"/>
                </a:lnTo>
                <a:lnTo>
                  <a:pt x="5207" y="3760"/>
                </a:lnTo>
                <a:lnTo>
                  <a:pt x="5207" y="3776"/>
                </a:lnTo>
                <a:lnTo>
                  <a:pt x="5056" y="3776"/>
                </a:lnTo>
                <a:lnTo>
                  <a:pt x="5056" y="3801"/>
                </a:lnTo>
                <a:lnTo>
                  <a:pt x="5056" y="3863"/>
                </a:lnTo>
                <a:lnTo>
                  <a:pt x="4917" y="3863"/>
                </a:lnTo>
                <a:lnTo>
                  <a:pt x="4917" y="3891"/>
                </a:lnTo>
                <a:lnTo>
                  <a:pt x="4917" y="3916"/>
                </a:lnTo>
                <a:lnTo>
                  <a:pt x="4917" y="3943"/>
                </a:lnTo>
                <a:lnTo>
                  <a:pt x="4917" y="3971"/>
                </a:lnTo>
                <a:lnTo>
                  <a:pt x="4895" y="3971"/>
                </a:lnTo>
                <a:lnTo>
                  <a:pt x="4895" y="3948"/>
                </a:lnTo>
                <a:lnTo>
                  <a:pt x="4895" y="3925"/>
                </a:lnTo>
                <a:lnTo>
                  <a:pt x="4613" y="3925"/>
                </a:lnTo>
                <a:lnTo>
                  <a:pt x="4613" y="3948"/>
                </a:lnTo>
                <a:lnTo>
                  <a:pt x="4613" y="3971"/>
                </a:lnTo>
                <a:lnTo>
                  <a:pt x="4595" y="3971"/>
                </a:lnTo>
                <a:lnTo>
                  <a:pt x="4595" y="3959"/>
                </a:lnTo>
                <a:lnTo>
                  <a:pt x="4419" y="3959"/>
                </a:lnTo>
                <a:lnTo>
                  <a:pt x="4419" y="4003"/>
                </a:lnTo>
                <a:lnTo>
                  <a:pt x="4305" y="4003"/>
                </a:lnTo>
                <a:lnTo>
                  <a:pt x="4305" y="3987"/>
                </a:lnTo>
                <a:lnTo>
                  <a:pt x="4375" y="3987"/>
                </a:lnTo>
                <a:lnTo>
                  <a:pt x="4375" y="3959"/>
                </a:lnTo>
                <a:lnTo>
                  <a:pt x="4261" y="3959"/>
                </a:lnTo>
                <a:lnTo>
                  <a:pt x="4261" y="3964"/>
                </a:lnTo>
                <a:lnTo>
                  <a:pt x="4261" y="3987"/>
                </a:lnTo>
                <a:lnTo>
                  <a:pt x="4261" y="4003"/>
                </a:lnTo>
                <a:lnTo>
                  <a:pt x="4261" y="4030"/>
                </a:lnTo>
                <a:lnTo>
                  <a:pt x="4313" y="4030"/>
                </a:lnTo>
                <a:lnTo>
                  <a:pt x="4360" y="4030"/>
                </a:lnTo>
                <a:lnTo>
                  <a:pt x="4411" y="4030"/>
                </a:lnTo>
                <a:lnTo>
                  <a:pt x="4463" y="4030"/>
                </a:lnTo>
                <a:lnTo>
                  <a:pt x="4463" y="3987"/>
                </a:lnTo>
                <a:lnTo>
                  <a:pt x="4554" y="3987"/>
                </a:lnTo>
                <a:lnTo>
                  <a:pt x="4554" y="4030"/>
                </a:lnTo>
                <a:lnTo>
                  <a:pt x="4595" y="4030"/>
                </a:lnTo>
                <a:lnTo>
                  <a:pt x="4595" y="3996"/>
                </a:lnTo>
                <a:lnTo>
                  <a:pt x="4613" y="3996"/>
                </a:lnTo>
                <a:lnTo>
                  <a:pt x="4613" y="4030"/>
                </a:lnTo>
                <a:lnTo>
                  <a:pt x="4646" y="4030"/>
                </a:lnTo>
                <a:lnTo>
                  <a:pt x="4679" y="4030"/>
                </a:lnTo>
                <a:lnTo>
                  <a:pt x="4708" y="4030"/>
                </a:lnTo>
                <a:lnTo>
                  <a:pt x="4741" y="4030"/>
                </a:lnTo>
                <a:lnTo>
                  <a:pt x="4741" y="3998"/>
                </a:lnTo>
                <a:lnTo>
                  <a:pt x="4741" y="3969"/>
                </a:lnTo>
                <a:lnTo>
                  <a:pt x="4683" y="3969"/>
                </a:lnTo>
                <a:lnTo>
                  <a:pt x="4683" y="3987"/>
                </a:lnTo>
                <a:lnTo>
                  <a:pt x="4701" y="3987"/>
                </a:lnTo>
                <a:lnTo>
                  <a:pt x="4701" y="4003"/>
                </a:lnTo>
                <a:lnTo>
                  <a:pt x="4657" y="4003"/>
                </a:lnTo>
                <a:lnTo>
                  <a:pt x="4657" y="3950"/>
                </a:lnTo>
                <a:lnTo>
                  <a:pt x="4851" y="3950"/>
                </a:lnTo>
                <a:lnTo>
                  <a:pt x="4851" y="4003"/>
                </a:lnTo>
                <a:lnTo>
                  <a:pt x="4800" y="4003"/>
                </a:lnTo>
                <a:lnTo>
                  <a:pt x="4800" y="3987"/>
                </a:lnTo>
                <a:lnTo>
                  <a:pt x="4825" y="3987"/>
                </a:lnTo>
                <a:lnTo>
                  <a:pt x="4825" y="3969"/>
                </a:lnTo>
                <a:lnTo>
                  <a:pt x="4767" y="3969"/>
                </a:lnTo>
                <a:lnTo>
                  <a:pt x="4767" y="3998"/>
                </a:lnTo>
                <a:lnTo>
                  <a:pt x="4767" y="4030"/>
                </a:lnTo>
                <a:lnTo>
                  <a:pt x="4800" y="4030"/>
                </a:lnTo>
                <a:lnTo>
                  <a:pt x="4829" y="4030"/>
                </a:lnTo>
                <a:lnTo>
                  <a:pt x="4862" y="4030"/>
                </a:lnTo>
                <a:lnTo>
                  <a:pt x="4895" y="4030"/>
                </a:lnTo>
                <a:lnTo>
                  <a:pt x="4895" y="3996"/>
                </a:lnTo>
                <a:lnTo>
                  <a:pt x="4917" y="3996"/>
                </a:lnTo>
                <a:lnTo>
                  <a:pt x="4917" y="4012"/>
                </a:lnTo>
                <a:lnTo>
                  <a:pt x="4917" y="4030"/>
                </a:lnTo>
                <a:lnTo>
                  <a:pt x="5298" y="4030"/>
                </a:lnTo>
                <a:lnTo>
                  <a:pt x="5298" y="4012"/>
                </a:lnTo>
                <a:lnTo>
                  <a:pt x="5298" y="3776"/>
                </a:lnTo>
                <a:lnTo>
                  <a:pt x="5251" y="3776"/>
                </a:lnTo>
                <a:close/>
                <a:moveTo>
                  <a:pt x="5020" y="3959"/>
                </a:moveTo>
                <a:lnTo>
                  <a:pt x="5020" y="3927"/>
                </a:lnTo>
                <a:lnTo>
                  <a:pt x="5056" y="3927"/>
                </a:lnTo>
                <a:lnTo>
                  <a:pt x="5056" y="3959"/>
                </a:lnTo>
                <a:lnTo>
                  <a:pt x="5020" y="3959"/>
                </a:lnTo>
                <a:close/>
                <a:moveTo>
                  <a:pt x="0" y="3342"/>
                </a:moveTo>
                <a:lnTo>
                  <a:pt x="0" y="688"/>
                </a:lnTo>
                <a:lnTo>
                  <a:pt x="51" y="688"/>
                </a:lnTo>
                <a:lnTo>
                  <a:pt x="51" y="3342"/>
                </a:lnTo>
                <a:lnTo>
                  <a:pt x="0" y="3342"/>
                </a:lnTo>
                <a:close/>
                <a:moveTo>
                  <a:pt x="5247" y="3342"/>
                </a:moveTo>
                <a:lnTo>
                  <a:pt x="5247" y="688"/>
                </a:lnTo>
                <a:lnTo>
                  <a:pt x="5298" y="688"/>
                </a:lnTo>
                <a:lnTo>
                  <a:pt x="5298" y="3342"/>
                </a:lnTo>
                <a:lnTo>
                  <a:pt x="5247" y="3342"/>
                </a:lnTo>
                <a:close/>
                <a:moveTo>
                  <a:pt x="1062" y="0"/>
                </a:moveTo>
                <a:lnTo>
                  <a:pt x="4236" y="0"/>
                </a:lnTo>
                <a:lnTo>
                  <a:pt x="4236" y="32"/>
                </a:lnTo>
                <a:lnTo>
                  <a:pt x="1062" y="32"/>
                </a:lnTo>
                <a:lnTo>
                  <a:pt x="1062" y="0"/>
                </a:lnTo>
                <a:close/>
                <a:moveTo>
                  <a:pt x="44" y="27"/>
                </a:moveTo>
                <a:lnTo>
                  <a:pt x="337" y="27"/>
                </a:lnTo>
                <a:lnTo>
                  <a:pt x="337" y="144"/>
                </a:lnTo>
                <a:lnTo>
                  <a:pt x="242" y="144"/>
                </a:lnTo>
                <a:lnTo>
                  <a:pt x="242" y="126"/>
                </a:lnTo>
                <a:lnTo>
                  <a:pt x="278" y="126"/>
                </a:lnTo>
                <a:lnTo>
                  <a:pt x="308" y="126"/>
                </a:lnTo>
                <a:lnTo>
                  <a:pt x="308" y="48"/>
                </a:lnTo>
                <a:lnTo>
                  <a:pt x="256" y="48"/>
                </a:lnTo>
                <a:lnTo>
                  <a:pt x="201" y="48"/>
                </a:lnTo>
                <a:lnTo>
                  <a:pt x="201" y="144"/>
                </a:lnTo>
                <a:lnTo>
                  <a:pt x="77" y="144"/>
                </a:lnTo>
                <a:lnTo>
                  <a:pt x="77" y="178"/>
                </a:lnTo>
                <a:lnTo>
                  <a:pt x="77" y="211"/>
                </a:lnTo>
                <a:lnTo>
                  <a:pt x="113" y="211"/>
                </a:lnTo>
                <a:lnTo>
                  <a:pt x="150" y="211"/>
                </a:lnTo>
                <a:lnTo>
                  <a:pt x="150" y="190"/>
                </a:lnTo>
                <a:lnTo>
                  <a:pt x="110" y="190"/>
                </a:lnTo>
                <a:lnTo>
                  <a:pt x="110" y="167"/>
                </a:lnTo>
                <a:lnTo>
                  <a:pt x="201" y="167"/>
                </a:lnTo>
                <a:lnTo>
                  <a:pt x="201" y="229"/>
                </a:lnTo>
                <a:lnTo>
                  <a:pt x="44" y="229"/>
                </a:lnTo>
                <a:lnTo>
                  <a:pt x="44" y="126"/>
                </a:lnTo>
                <a:lnTo>
                  <a:pt x="176" y="126"/>
                </a:lnTo>
                <a:lnTo>
                  <a:pt x="176" y="105"/>
                </a:lnTo>
                <a:lnTo>
                  <a:pt x="176" y="84"/>
                </a:lnTo>
                <a:lnTo>
                  <a:pt x="176" y="66"/>
                </a:lnTo>
                <a:lnTo>
                  <a:pt x="176" y="45"/>
                </a:lnTo>
                <a:lnTo>
                  <a:pt x="73" y="45"/>
                </a:lnTo>
                <a:lnTo>
                  <a:pt x="73" y="66"/>
                </a:lnTo>
                <a:lnTo>
                  <a:pt x="73" y="84"/>
                </a:lnTo>
                <a:lnTo>
                  <a:pt x="102" y="84"/>
                </a:lnTo>
                <a:lnTo>
                  <a:pt x="102" y="66"/>
                </a:lnTo>
                <a:lnTo>
                  <a:pt x="135" y="66"/>
                </a:lnTo>
                <a:lnTo>
                  <a:pt x="135" y="103"/>
                </a:lnTo>
                <a:lnTo>
                  <a:pt x="44" y="103"/>
                </a:lnTo>
                <a:lnTo>
                  <a:pt x="44" y="27"/>
                </a:lnTo>
                <a:close/>
                <a:moveTo>
                  <a:pt x="47" y="254"/>
                </a:moveTo>
                <a:lnTo>
                  <a:pt x="47" y="270"/>
                </a:lnTo>
                <a:lnTo>
                  <a:pt x="0" y="270"/>
                </a:lnTo>
                <a:lnTo>
                  <a:pt x="0" y="289"/>
                </a:lnTo>
                <a:lnTo>
                  <a:pt x="0" y="309"/>
                </a:lnTo>
                <a:lnTo>
                  <a:pt x="0" y="330"/>
                </a:lnTo>
                <a:lnTo>
                  <a:pt x="0" y="348"/>
                </a:lnTo>
                <a:lnTo>
                  <a:pt x="51" y="348"/>
                </a:lnTo>
                <a:lnTo>
                  <a:pt x="99" y="348"/>
                </a:lnTo>
                <a:lnTo>
                  <a:pt x="99" y="312"/>
                </a:lnTo>
                <a:lnTo>
                  <a:pt x="69" y="312"/>
                </a:lnTo>
                <a:lnTo>
                  <a:pt x="69" y="323"/>
                </a:lnTo>
                <a:lnTo>
                  <a:pt x="44" y="323"/>
                </a:lnTo>
                <a:lnTo>
                  <a:pt x="44" y="295"/>
                </a:lnTo>
                <a:lnTo>
                  <a:pt x="128" y="295"/>
                </a:lnTo>
                <a:lnTo>
                  <a:pt x="128" y="417"/>
                </a:lnTo>
                <a:lnTo>
                  <a:pt x="44" y="417"/>
                </a:lnTo>
                <a:lnTo>
                  <a:pt x="44" y="392"/>
                </a:lnTo>
                <a:lnTo>
                  <a:pt x="69" y="392"/>
                </a:lnTo>
                <a:lnTo>
                  <a:pt x="69" y="401"/>
                </a:lnTo>
                <a:lnTo>
                  <a:pt x="99" y="401"/>
                </a:lnTo>
                <a:lnTo>
                  <a:pt x="99" y="364"/>
                </a:lnTo>
                <a:lnTo>
                  <a:pt x="51" y="364"/>
                </a:lnTo>
                <a:lnTo>
                  <a:pt x="0" y="364"/>
                </a:lnTo>
                <a:lnTo>
                  <a:pt x="0" y="385"/>
                </a:lnTo>
                <a:lnTo>
                  <a:pt x="0" y="406"/>
                </a:lnTo>
                <a:lnTo>
                  <a:pt x="0" y="424"/>
                </a:lnTo>
                <a:lnTo>
                  <a:pt x="0" y="445"/>
                </a:lnTo>
                <a:lnTo>
                  <a:pt x="55" y="445"/>
                </a:lnTo>
                <a:lnTo>
                  <a:pt x="55" y="456"/>
                </a:lnTo>
                <a:lnTo>
                  <a:pt x="0" y="456"/>
                </a:lnTo>
                <a:lnTo>
                  <a:pt x="0" y="481"/>
                </a:lnTo>
                <a:lnTo>
                  <a:pt x="69" y="481"/>
                </a:lnTo>
                <a:lnTo>
                  <a:pt x="69" y="539"/>
                </a:lnTo>
                <a:lnTo>
                  <a:pt x="44" y="539"/>
                </a:lnTo>
                <a:lnTo>
                  <a:pt x="0" y="539"/>
                </a:lnTo>
                <a:lnTo>
                  <a:pt x="0" y="566"/>
                </a:lnTo>
                <a:lnTo>
                  <a:pt x="0" y="637"/>
                </a:lnTo>
                <a:lnTo>
                  <a:pt x="0" y="665"/>
                </a:lnTo>
                <a:lnTo>
                  <a:pt x="44" y="665"/>
                </a:lnTo>
                <a:lnTo>
                  <a:pt x="69" y="665"/>
                </a:lnTo>
                <a:lnTo>
                  <a:pt x="106" y="665"/>
                </a:lnTo>
                <a:lnTo>
                  <a:pt x="113" y="665"/>
                </a:lnTo>
                <a:lnTo>
                  <a:pt x="113" y="591"/>
                </a:lnTo>
                <a:lnTo>
                  <a:pt x="69" y="591"/>
                </a:lnTo>
                <a:lnTo>
                  <a:pt x="69" y="637"/>
                </a:lnTo>
                <a:lnTo>
                  <a:pt x="44" y="637"/>
                </a:lnTo>
                <a:lnTo>
                  <a:pt x="44" y="566"/>
                </a:lnTo>
                <a:lnTo>
                  <a:pt x="113" y="566"/>
                </a:lnTo>
                <a:lnTo>
                  <a:pt x="113" y="456"/>
                </a:lnTo>
                <a:lnTo>
                  <a:pt x="95" y="456"/>
                </a:lnTo>
                <a:lnTo>
                  <a:pt x="95" y="445"/>
                </a:lnTo>
                <a:lnTo>
                  <a:pt x="132" y="445"/>
                </a:lnTo>
                <a:lnTo>
                  <a:pt x="168" y="445"/>
                </a:lnTo>
                <a:lnTo>
                  <a:pt x="168" y="270"/>
                </a:lnTo>
                <a:lnTo>
                  <a:pt x="132" y="270"/>
                </a:lnTo>
                <a:lnTo>
                  <a:pt x="91" y="270"/>
                </a:lnTo>
                <a:lnTo>
                  <a:pt x="91" y="254"/>
                </a:lnTo>
                <a:lnTo>
                  <a:pt x="242" y="254"/>
                </a:lnTo>
                <a:lnTo>
                  <a:pt x="242" y="229"/>
                </a:lnTo>
                <a:lnTo>
                  <a:pt x="242" y="167"/>
                </a:lnTo>
                <a:lnTo>
                  <a:pt x="381" y="167"/>
                </a:lnTo>
                <a:lnTo>
                  <a:pt x="381" y="139"/>
                </a:lnTo>
                <a:lnTo>
                  <a:pt x="381" y="114"/>
                </a:lnTo>
                <a:lnTo>
                  <a:pt x="381" y="87"/>
                </a:lnTo>
                <a:lnTo>
                  <a:pt x="381" y="59"/>
                </a:lnTo>
                <a:lnTo>
                  <a:pt x="403" y="59"/>
                </a:lnTo>
                <a:lnTo>
                  <a:pt x="403" y="82"/>
                </a:lnTo>
                <a:lnTo>
                  <a:pt x="403" y="105"/>
                </a:lnTo>
                <a:lnTo>
                  <a:pt x="685" y="105"/>
                </a:lnTo>
                <a:lnTo>
                  <a:pt x="685" y="82"/>
                </a:lnTo>
                <a:lnTo>
                  <a:pt x="685" y="59"/>
                </a:lnTo>
                <a:lnTo>
                  <a:pt x="703" y="59"/>
                </a:lnTo>
                <a:lnTo>
                  <a:pt x="703" y="71"/>
                </a:lnTo>
                <a:lnTo>
                  <a:pt x="879" y="71"/>
                </a:lnTo>
                <a:lnTo>
                  <a:pt x="879" y="27"/>
                </a:lnTo>
                <a:lnTo>
                  <a:pt x="993" y="27"/>
                </a:lnTo>
                <a:lnTo>
                  <a:pt x="993" y="43"/>
                </a:lnTo>
                <a:lnTo>
                  <a:pt x="923" y="43"/>
                </a:lnTo>
                <a:lnTo>
                  <a:pt x="923" y="71"/>
                </a:lnTo>
                <a:lnTo>
                  <a:pt x="1037" y="71"/>
                </a:lnTo>
                <a:lnTo>
                  <a:pt x="1037" y="66"/>
                </a:lnTo>
                <a:lnTo>
                  <a:pt x="1037" y="43"/>
                </a:lnTo>
                <a:lnTo>
                  <a:pt x="1037" y="27"/>
                </a:lnTo>
                <a:lnTo>
                  <a:pt x="1037" y="0"/>
                </a:lnTo>
                <a:lnTo>
                  <a:pt x="985" y="0"/>
                </a:lnTo>
                <a:lnTo>
                  <a:pt x="938" y="0"/>
                </a:lnTo>
                <a:lnTo>
                  <a:pt x="887" y="0"/>
                </a:lnTo>
                <a:lnTo>
                  <a:pt x="835" y="0"/>
                </a:lnTo>
                <a:lnTo>
                  <a:pt x="835" y="43"/>
                </a:lnTo>
                <a:lnTo>
                  <a:pt x="744" y="43"/>
                </a:lnTo>
                <a:lnTo>
                  <a:pt x="744" y="0"/>
                </a:lnTo>
                <a:lnTo>
                  <a:pt x="703" y="0"/>
                </a:lnTo>
                <a:lnTo>
                  <a:pt x="703" y="34"/>
                </a:lnTo>
                <a:lnTo>
                  <a:pt x="685" y="34"/>
                </a:lnTo>
                <a:lnTo>
                  <a:pt x="685" y="0"/>
                </a:lnTo>
                <a:lnTo>
                  <a:pt x="652" y="0"/>
                </a:lnTo>
                <a:lnTo>
                  <a:pt x="619" y="0"/>
                </a:lnTo>
                <a:lnTo>
                  <a:pt x="590" y="0"/>
                </a:lnTo>
                <a:lnTo>
                  <a:pt x="557" y="0"/>
                </a:lnTo>
                <a:lnTo>
                  <a:pt x="557" y="32"/>
                </a:lnTo>
                <a:lnTo>
                  <a:pt x="557" y="61"/>
                </a:lnTo>
                <a:lnTo>
                  <a:pt x="615" y="61"/>
                </a:lnTo>
                <a:lnTo>
                  <a:pt x="615" y="43"/>
                </a:lnTo>
                <a:lnTo>
                  <a:pt x="597" y="43"/>
                </a:lnTo>
                <a:lnTo>
                  <a:pt x="597" y="27"/>
                </a:lnTo>
                <a:lnTo>
                  <a:pt x="641" y="27"/>
                </a:lnTo>
                <a:lnTo>
                  <a:pt x="641" y="80"/>
                </a:lnTo>
                <a:lnTo>
                  <a:pt x="447" y="80"/>
                </a:lnTo>
                <a:lnTo>
                  <a:pt x="447" y="27"/>
                </a:lnTo>
                <a:lnTo>
                  <a:pt x="498" y="27"/>
                </a:lnTo>
                <a:lnTo>
                  <a:pt x="498" y="43"/>
                </a:lnTo>
                <a:lnTo>
                  <a:pt x="473" y="43"/>
                </a:lnTo>
                <a:lnTo>
                  <a:pt x="473" y="61"/>
                </a:lnTo>
                <a:lnTo>
                  <a:pt x="531" y="61"/>
                </a:lnTo>
                <a:lnTo>
                  <a:pt x="531" y="32"/>
                </a:lnTo>
                <a:lnTo>
                  <a:pt x="531" y="0"/>
                </a:lnTo>
                <a:lnTo>
                  <a:pt x="498" y="0"/>
                </a:lnTo>
                <a:lnTo>
                  <a:pt x="469" y="0"/>
                </a:lnTo>
                <a:lnTo>
                  <a:pt x="436" y="0"/>
                </a:lnTo>
                <a:lnTo>
                  <a:pt x="403" y="0"/>
                </a:lnTo>
                <a:lnTo>
                  <a:pt x="403" y="34"/>
                </a:lnTo>
                <a:lnTo>
                  <a:pt x="381" y="34"/>
                </a:lnTo>
                <a:lnTo>
                  <a:pt x="381" y="18"/>
                </a:lnTo>
                <a:lnTo>
                  <a:pt x="381" y="0"/>
                </a:lnTo>
                <a:lnTo>
                  <a:pt x="0" y="0"/>
                </a:lnTo>
                <a:lnTo>
                  <a:pt x="0" y="18"/>
                </a:lnTo>
                <a:lnTo>
                  <a:pt x="0" y="254"/>
                </a:lnTo>
                <a:lnTo>
                  <a:pt x="47" y="254"/>
                </a:lnTo>
                <a:close/>
                <a:moveTo>
                  <a:pt x="278" y="71"/>
                </a:moveTo>
                <a:lnTo>
                  <a:pt x="278" y="103"/>
                </a:lnTo>
                <a:lnTo>
                  <a:pt x="242" y="103"/>
                </a:lnTo>
                <a:lnTo>
                  <a:pt x="242" y="71"/>
                </a:lnTo>
                <a:lnTo>
                  <a:pt x="278" y="71"/>
                </a:lnTo>
                <a:close/>
                <a:moveTo>
                  <a:pt x="5254" y="27"/>
                </a:moveTo>
                <a:lnTo>
                  <a:pt x="4961" y="27"/>
                </a:lnTo>
                <a:lnTo>
                  <a:pt x="4961" y="144"/>
                </a:lnTo>
                <a:lnTo>
                  <a:pt x="5056" y="144"/>
                </a:lnTo>
                <a:lnTo>
                  <a:pt x="5056" y="126"/>
                </a:lnTo>
                <a:lnTo>
                  <a:pt x="5020" y="126"/>
                </a:lnTo>
                <a:lnTo>
                  <a:pt x="4990" y="126"/>
                </a:lnTo>
                <a:lnTo>
                  <a:pt x="4990" y="48"/>
                </a:lnTo>
                <a:lnTo>
                  <a:pt x="5042" y="48"/>
                </a:lnTo>
                <a:lnTo>
                  <a:pt x="5097" y="48"/>
                </a:lnTo>
                <a:lnTo>
                  <a:pt x="5097" y="144"/>
                </a:lnTo>
                <a:lnTo>
                  <a:pt x="5221" y="144"/>
                </a:lnTo>
                <a:lnTo>
                  <a:pt x="5221" y="178"/>
                </a:lnTo>
                <a:lnTo>
                  <a:pt x="5221" y="211"/>
                </a:lnTo>
                <a:lnTo>
                  <a:pt x="5185" y="211"/>
                </a:lnTo>
                <a:lnTo>
                  <a:pt x="5148" y="211"/>
                </a:lnTo>
                <a:lnTo>
                  <a:pt x="5148" y="190"/>
                </a:lnTo>
                <a:lnTo>
                  <a:pt x="5188" y="190"/>
                </a:lnTo>
                <a:lnTo>
                  <a:pt x="5188" y="167"/>
                </a:lnTo>
                <a:lnTo>
                  <a:pt x="5097" y="167"/>
                </a:lnTo>
                <a:lnTo>
                  <a:pt x="5097" y="229"/>
                </a:lnTo>
                <a:lnTo>
                  <a:pt x="5254" y="229"/>
                </a:lnTo>
                <a:lnTo>
                  <a:pt x="5254" y="126"/>
                </a:lnTo>
                <a:lnTo>
                  <a:pt x="5122" y="126"/>
                </a:lnTo>
                <a:lnTo>
                  <a:pt x="5122" y="105"/>
                </a:lnTo>
                <a:lnTo>
                  <a:pt x="5122" y="84"/>
                </a:lnTo>
                <a:lnTo>
                  <a:pt x="5122" y="66"/>
                </a:lnTo>
                <a:lnTo>
                  <a:pt x="5122" y="45"/>
                </a:lnTo>
                <a:lnTo>
                  <a:pt x="5225" y="45"/>
                </a:lnTo>
                <a:lnTo>
                  <a:pt x="5225" y="66"/>
                </a:lnTo>
                <a:lnTo>
                  <a:pt x="5225" y="84"/>
                </a:lnTo>
                <a:lnTo>
                  <a:pt x="5196" y="84"/>
                </a:lnTo>
                <a:lnTo>
                  <a:pt x="5196" y="66"/>
                </a:lnTo>
                <a:lnTo>
                  <a:pt x="5163" y="66"/>
                </a:lnTo>
                <a:lnTo>
                  <a:pt x="5163" y="103"/>
                </a:lnTo>
                <a:lnTo>
                  <a:pt x="5254" y="103"/>
                </a:lnTo>
                <a:lnTo>
                  <a:pt x="5254" y="27"/>
                </a:lnTo>
                <a:close/>
                <a:moveTo>
                  <a:pt x="5251" y="254"/>
                </a:moveTo>
                <a:lnTo>
                  <a:pt x="5251" y="270"/>
                </a:lnTo>
                <a:lnTo>
                  <a:pt x="5298" y="270"/>
                </a:lnTo>
                <a:lnTo>
                  <a:pt x="5298" y="289"/>
                </a:lnTo>
                <a:lnTo>
                  <a:pt x="5298" y="309"/>
                </a:lnTo>
                <a:lnTo>
                  <a:pt x="5298" y="330"/>
                </a:lnTo>
                <a:lnTo>
                  <a:pt x="5298" y="348"/>
                </a:lnTo>
                <a:lnTo>
                  <a:pt x="5247" y="348"/>
                </a:lnTo>
                <a:lnTo>
                  <a:pt x="5199" y="348"/>
                </a:lnTo>
                <a:lnTo>
                  <a:pt x="5199" y="312"/>
                </a:lnTo>
                <a:lnTo>
                  <a:pt x="5229" y="312"/>
                </a:lnTo>
                <a:lnTo>
                  <a:pt x="5229" y="323"/>
                </a:lnTo>
                <a:lnTo>
                  <a:pt x="5254" y="323"/>
                </a:lnTo>
                <a:lnTo>
                  <a:pt x="5254" y="295"/>
                </a:lnTo>
                <a:lnTo>
                  <a:pt x="5170" y="295"/>
                </a:lnTo>
                <a:lnTo>
                  <a:pt x="5170" y="417"/>
                </a:lnTo>
                <a:lnTo>
                  <a:pt x="5254" y="417"/>
                </a:lnTo>
                <a:lnTo>
                  <a:pt x="5254" y="392"/>
                </a:lnTo>
                <a:lnTo>
                  <a:pt x="5229" y="392"/>
                </a:lnTo>
                <a:lnTo>
                  <a:pt x="5229" y="401"/>
                </a:lnTo>
                <a:lnTo>
                  <a:pt x="5199" y="401"/>
                </a:lnTo>
                <a:lnTo>
                  <a:pt x="5199" y="364"/>
                </a:lnTo>
                <a:lnTo>
                  <a:pt x="5247" y="364"/>
                </a:lnTo>
                <a:lnTo>
                  <a:pt x="5298" y="364"/>
                </a:lnTo>
                <a:lnTo>
                  <a:pt x="5298" y="385"/>
                </a:lnTo>
                <a:lnTo>
                  <a:pt x="5298" y="406"/>
                </a:lnTo>
                <a:lnTo>
                  <a:pt x="5298" y="424"/>
                </a:lnTo>
                <a:lnTo>
                  <a:pt x="5298" y="445"/>
                </a:lnTo>
                <a:lnTo>
                  <a:pt x="5243" y="445"/>
                </a:lnTo>
                <a:lnTo>
                  <a:pt x="5243" y="456"/>
                </a:lnTo>
                <a:lnTo>
                  <a:pt x="5298" y="456"/>
                </a:lnTo>
                <a:lnTo>
                  <a:pt x="5298" y="481"/>
                </a:lnTo>
                <a:lnTo>
                  <a:pt x="5229" y="481"/>
                </a:lnTo>
                <a:lnTo>
                  <a:pt x="5229" y="539"/>
                </a:lnTo>
                <a:lnTo>
                  <a:pt x="5254" y="539"/>
                </a:lnTo>
                <a:lnTo>
                  <a:pt x="5298" y="539"/>
                </a:lnTo>
                <a:lnTo>
                  <a:pt x="5298" y="566"/>
                </a:lnTo>
                <a:lnTo>
                  <a:pt x="5298" y="637"/>
                </a:lnTo>
                <a:lnTo>
                  <a:pt x="5298" y="665"/>
                </a:lnTo>
                <a:lnTo>
                  <a:pt x="5254" y="665"/>
                </a:lnTo>
                <a:lnTo>
                  <a:pt x="5229" y="665"/>
                </a:lnTo>
                <a:lnTo>
                  <a:pt x="5192" y="665"/>
                </a:lnTo>
                <a:lnTo>
                  <a:pt x="5185" y="665"/>
                </a:lnTo>
                <a:lnTo>
                  <a:pt x="5185" y="591"/>
                </a:lnTo>
                <a:lnTo>
                  <a:pt x="5229" y="591"/>
                </a:lnTo>
                <a:lnTo>
                  <a:pt x="5229" y="637"/>
                </a:lnTo>
                <a:lnTo>
                  <a:pt x="5254" y="637"/>
                </a:lnTo>
                <a:lnTo>
                  <a:pt x="5254" y="566"/>
                </a:lnTo>
                <a:lnTo>
                  <a:pt x="5185" y="566"/>
                </a:lnTo>
                <a:lnTo>
                  <a:pt x="5185" y="456"/>
                </a:lnTo>
                <a:lnTo>
                  <a:pt x="5203" y="456"/>
                </a:lnTo>
                <a:lnTo>
                  <a:pt x="5203" y="445"/>
                </a:lnTo>
                <a:lnTo>
                  <a:pt x="5166" y="445"/>
                </a:lnTo>
                <a:lnTo>
                  <a:pt x="5130" y="445"/>
                </a:lnTo>
                <a:lnTo>
                  <a:pt x="5130" y="270"/>
                </a:lnTo>
                <a:lnTo>
                  <a:pt x="5166" y="270"/>
                </a:lnTo>
                <a:lnTo>
                  <a:pt x="5207" y="270"/>
                </a:lnTo>
                <a:lnTo>
                  <a:pt x="5207" y="254"/>
                </a:lnTo>
                <a:lnTo>
                  <a:pt x="5056" y="254"/>
                </a:lnTo>
                <a:lnTo>
                  <a:pt x="5056" y="229"/>
                </a:lnTo>
                <a:lnTo>
                  <a:pt x="5056" y="167"/>
                </a:lnTo>
                <a:lnTo>
                  <a:pt x="4917" y="167"/>
                </a:lnTo>
                <a:lnTo>
                  <a:pt x="4917" y="139"/>
                </a:lnTo>
                <a:lnTo>
                  <a:pt x="4917" y="114"/>
                </a:lnTo>
                <a:lnTo>
                  <a:pt x="4917" y="87"/>
                </a:lnTo>
                <a:lnTo>
                  <a:pt x="4917" y="59"/>
                </a:lnTo>
                <a:lnTo>
                  <a:pt x="4895" y="59"/>
                </a:lnTo>
                <a:lnTo>
                  <a:pt x="4895" y="82"/>
                </a:lnTo>
                <a:lnTo>
                  <a:pt x="4895" y="105"/>
                </a:lnTo>
                <a:lnTo>
                  <a:pt x="4613" y="105"/>
                </a:lnTo>
                <a:lnTo>
                  <a:pt x="4613" y="82"/>
                </a:lnTo>
                <a:lnTo>
                  <a:pt x="4613" y="59"/>
                </a:lnTo>
                <a:lnTo>
                  <a:pt x="4595" y="59"/>
                </a:lnTo>
                <a:lnTo>
                  <a:pt x="4595" y="71"/>
                </a:lnTo>
                <a:lnTo>
                  <a:pt x="4419" y="71"/>
                </a:lnTo>
                <a:lnTo>
                  <a:pt x="4419" y="27"/>
                </a:lnTo>
                <a:lnTo>
                  <a:pt x="4305" y="27"/>
                </a:lnTo>
                <a:lnTo>
                  <a:pt x="4305" y="43"/>
                </a:lnTo>
                <a:lnTo>
                  <a:pt x="4375" y="43"/>
                </a:lnTo>
                <a:lnTo>
                  <a:pt x="4375" y="71"/>
                </a:lnTo>
                <a:lnTo>
                  <a:pt x="4261" y="71"/>
                </a:lnTo>
                <a:lnTo>
                  <a:pt x="4261" y="66"/>
                </a:lnTo>
                <a:lnTo>
                  <a:pt x="4261" y="43"/>
                </a:lnTo>
                <a:lnTo>
                  <a:pt x="4261" y="27"/>
                </a:lnTo>
                <a:lnTo>
                  <a:pt x="4261" y="0"/>
                </a:lnTo>
                <a:lnTo>
                  <a:pt x="4313" y="0"/>
                </a:lnTo>
                <a:lnTo>
                  <a:pt x="4360" y="0"/>
                </a:lnTo>
                <a:lnTo>
                  <a:pt x="4411" y="0"/>
                </a:lnTo>
                <a:lnTo>
                  <a:pt x="4463" y="0"/>
                </a:lnTo>
                <a:lnTo>
                  <a:pt x="4463" y="43"/>
                </a:lnTo>
                <a:lnTo>
                  <a:pt x="4554" y="43"/>
                </a:lnTo>
                <a:lnTo>
                  <a:pt x="4554" y="0"/>
                </a:lnTo>
                <a:lnTo>
                  <a:pt x="4595" y="0"/>
                </a:lnTo>
                <a:lnTo>
                  <a:pt x="4595" y="34"/>
                </a:lnTo>
                <a:lnTo>
                  <a:pt x="4613" y="34"/>
                </a:lnTo>
                <a:lnTo>
                  <a:pt x="4613" y="0"/>
                </a:lnTo>
                <a:lnTo>
                  <a:pt x="4646" y="0"/>
                </a:lnTo>
                <a:lnTo>
                  <a:pt x="4679" y="0"/>
                </a:lnTo>
                <a:lnTo>
                  <a:pt x="4708" y="0"/>
                </a:lnTo>
                <a:lnTo>
                  <a:pt x="4741" y="0"/>
                </a:lnTo>
                <a:lnTo>
                  <a:pt x="4741" y="32"/>
                </a:lnTo>
                <a:lnTo>
                  <a:pt x="4741" y="61"/>
                </a:lnTo>
                <a:lnTo>
                  <a:pt x="4683" y="61"/>
                </a:lnTo>
                <a:lnTo>
                  <a:pt x="4683" y="43"/>
                </a:lnTo>
                <a:lnTo>
                  <a:pt x="4701" y="43"/>
                </a:lnTo>
                <a:lnTo>
                  <a:pt x="4701" y="27"/>
                </a:lnTo>
                <a:lnTo>
                  <a:pt x="4657" y="27"/>
                </a:lnTo>
                <a:lnTo>
                  <a:pt x="4657" y="80"/>
                </a:lnTo>
                <a:lnTo>
                  <a:pt x="4851" y="80"/>
                </a:lnTo>
                <a:lnTo>
                  <a:pt x="4851" y="27"/>
                </a:lnTo>
                <a:lnTo>
                  <a:pt x="4800" y="27"/>
                </a:lnTo>
                <a:lnTo>
                  <a:pt x="4800" y="43"/>
                </a:lnTo>
                <a:lnTo>
                  <a:pt x="4825" y="43"/>
                </a:lnTo>
                <a:lnTo>
                  <a:pt x="4825" y="61"/>
                </a:lnTo>
                <a:lnTo>
                  <a:pt x="4767" y="61"/>
                </a:lnTo>
                <a:lnTo>
                  <a:pt x="4767" y="32"/>
                </a:lnTo>
                <a:lnTo>
                  <a:pt x="4767" y="0"/>
                </a:lnTo>
                <a:lnTo>
                  <a:pt x="4800" y="0"/>
                </a:lnTo>
                <a:lnTo>
                  <a:pt x="4829" y="0"/>
                </a:lnTo>
                <a:lnTo>
                  <a:pt x="4862" y="0"/>
                </a:lnTo>
                <a:lnTo>
                  <a:pt x="4895" y="0"/>
                </a:lnTo>
                <a:lnTo>
                  <a:pt x="4895" y="34"/>
                </a:lnTo>
                <a:lnTo>
                  <a:pt x="4917" y="34"/>
                </a:lnTo>
                <a:lnTo>
                  <a:pt x="4917" y="18"/>
                </a:lnTo>
                <a:lnTo>
                  <a:pt x="4917" y="0"/>
                </a:lnTo>
                <a:lnTo>
                  <a:pt x="5298" y="0"/>
                </a:lnTo>
                <a:lnTo>
                  <a:pt x="5298" y="18"/>
                </a:lnTo>
                <a:lnTo>
                  <a:pt x="5298" y="254"/>
                </a:lnTo>
                <a:lnTo>
                  <a:pt x="5251" y="254"/>
                </a:lnTo>
                <a:close/>
                <a:moveTo>
                  <a:pt x="5020" y="71"/>
                </a:moveTo>
                <a:lnTo>
                  <a:pt x="5020" y="103"/>
                </a:lnTo>
                <a:lnTo>
                  <a:pt x="5056" y="103"/>
                </a:lnTo>
                <a:lnTo>
                  <a:pt x="5056" y="71"/>
                </a:lnTo>
                <a:lnTo>
                  <a:pt x="5020" y="71"/>
                </a:lnTo>
                <a:close/>
              </a:path>
            </a:pathLst>
          </a:custGeom>
          <a:noFill/>
          <a:ln w="9525">
            <a:solidFill>
              <a:srgbClr val="CC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9626" tIns="39813" rIns="79626" bIns="39813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06729" y="2324662"/>
            <a:ext cx="7038524" cy="1003733"/>
          </a:xfrm>
          <a:prstGeom prst="rect">
            <a:avLst/>
          </a:prstGeom>
          <a:noFill/>
        </p:spPr>
        <p:txBody>
          <a:bodyPr wrap="none" lIns="79626" tIns="39813" rIns="79626" bIns="3981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smtClean="0">
                <a:ln w="11430"/>
                <a:solidFill>
                  <a:schemeClr val="bg1">
                    <a:lumMod val="9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DÃY SỐ TỰ NHIÊN</a:t>
            </a:r>
            <a:endParaRPr lang="en-US" sz="6000" b="1">
              <a:ln w="11430"/>
              <a:solidFill>
                <a:schemeClr val="bg1">
                  <a:lumMod val="9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05297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73227" y="16876"/>
            <a:ext cx="2937664" cy="778343"/>
            <a:chOff x="4149571" y="152697"/>
            <a:chExt cx="331862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9571" y="526722"/>
              <a:ext cx="331862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DÃY SỐ TỰ 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61780" y="1003411"/>
            <a:ext cx="9987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a)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số: 0; 2; 3; ... ; 9; 10; ... ; 100; ... ; 1000; ... là các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tự nhiên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/>
        </p:nvSpPr>
        <p:spPr bwMode="auto">
          <a:xfrm>
            <a:off x="437980" y="1543509"/>
            <a:ext cx="9834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số tự nhiên sắp xếp theo thứ tự từ bé đến lớn tạo thành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dãy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tự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1 ; 2 ; 3 ; 4 ; 5 ; 6 ; 7 ; 8 ; 9 ; 10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vi-VN" alt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678010" y="3381881"/>
            <a:ext cx="9036049" cy="749002"/>
            <a:chOff x="827088" y="2062163"/>
            <a:chExt cx="7272337" cy="749002"/>
          </a:xfrm>
        </p:grpSpPr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971550" y="2133600"/>
              <a:ext cx="7127875" cy="0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 type="triangl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7"/>
            <p:cNvSpPr>
              <a:spLocks noChangeShapeType="1"/>
            </p:cNvSpPr>
            <p:nvPr/>
          </p:nvSpPr>
          <p:spPr bwMode="auto">
            <a:xfrm>
              <a:off x="971550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Line 8"/>
            <p:cNvSpPr>
              <a:spLocks noChangeShapeType="1"/>
            </p:cNvSpPr>
            <p:nvPr/>
          </p:nvSpPr>
          <p:spPr bwMode="auto">
            <a:xfrm>
              <a:off x="1619250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2268538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>
              <a:off x="2916238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3563938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>
              <a:off x="4140200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4787900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5435600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Line 17"/>
            <p:cNvSpPr>
              <a:spLocks noChangeShapeType="1"/>
            </p:cNvSpPr>
            <p:nvPr/>
          </p:nvSpPr>
          <p:spPr bwMode="auto">
            <a:xfrm>
              <a:off x="6011863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6659563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Line 20"/>
            <p:cNvSpPr>
              <a:spLocks noChangeShapeType="1"/>
            </p:cNvSpPr>
            <p:nvPr/>
          </p:nvSpPr>
          <p:spPr bwMode="auto">
            <a:xfrm>
              <a:off x="7380288" y="2062163"/>
              <a:ext cx="0" cy="144462"/>
            </a:xfrm>
            <a:prstGeom prst="line">
              <a:avLst/>
            </a:prstGeom>
            <a:ln>
              <a:solidFill>
                <a:srgbClr val="3333FF"/>
              </a:solidFill>
              <a:headEnd/>
              <a:tailEnd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827088" y="2349500"/>
              <a:ext cx="7058025" cy="461665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0    </a:t>
              </a:r>
              <a:r>
                <a:rPr lang="en-US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 </a:t>
              </a:r>
              <a:r>
                <a:rPr lang="vi-VN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1       </a:t>
              </a:r>
              <a:r>
                <a:rPr lang="en-US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2        </a:t>
              </a:r>
              <a:r>
                <a:rPr lang="en-US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        </a:t>
              </a:r>
              <a:r>
                <a:rPr lang="vi-VN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4        5        </a:t>
              </a:r>
              <a:r>
                <a:rPr lang="vi-VN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6     </a:t>
              </a:r>
              <a:r>
                <a:rPr lang="en-US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altLang="en-US" sz="2400" b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vi-VN" altLang="en-US" sz="24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7        8        9        10</a:t>
              </a:r>
            </a:p>
          </p:txBody>
        </p:sp>
      </p:grpSp>
      <p:sp>
        <p:nvSpPr>
          <p:cNvPr id="43" name="Text Box 23"/>
          <p:cNvSpPr txBox="1">
            <a:spLocks noChangeArrowheads="1"/>
          </p:cNvSpPr>
          <p:nvPr/>
        </p:nvSpPr>
        <p:spPr bwMode="auto">
          <a:xfrm>
            <a:off x="598930" y="4537075"/>
            <a:ext cx="94594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0 ứng với điểm gốc của tia số. Mỗi số tự nhiên ứng với một điểm trên tia số.</a:t>
            </a: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570059" y="277575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 thể biểu diễn dãy số tự nhiên trên tia số:</a:t>
            </a:r>
            <a:endParaRPr lang="en-US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9" y="7347268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1 ở bất kì số nào (khác số 0) cũng được số tự nhiên liền trước số đó. Chẳng hạn, bớt 1 ở số 1được số tự nhiên liền trước là số 0. Không có số tự nhiên nào liền trước số 0  nên số 0 là số tự nhiên bé nhất.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219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43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73227" y="16876"/>
            <a:ext cx="2937664" cy="778343"/>
            <a:chOff x="4149571" y="152697"/>
            <a:chExt cx="331862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9571" y="526722"/>
              <a:ext cx="331862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DÃY SỐ TỰ 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671659" y="917139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 dãy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tự nhiên :</a:t>
            </a:r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37"/>
          <p:cNvSpPr txBox="1">
            <a:spLocks noChangeArrowheads="1"/>
          </p:cNvSpPr>
          <p:nvPr/>
        </p:nvSpPr>
        <p:spPr bwMode="auto">
          <a:xfrm>
            <a:off x="570058" y="1473141"/>
            <a:ext cx="960010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Thêm 1 vào bất cứ số nào cũng được số tự nhiên liền sau số đó. Vì vậy,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có số tự nhiên lớn nhất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 dãy số tự nhiên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 thể kéo dài mãi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570058" y="3687009"/>
            <a:ext cx="945786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Bớt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ở bất kì số nào (khác số 0) cũng được số tự nhiên liền trước số đó. Chẳng hạn, bớt 1 ở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tự nhiên liền trước là số 0.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 có số tự nhiên nào liền trước số 0  nên số 0 là số tự nhiên bé </a:t>
            </a:r>
            <a:r>
              <a:rPr lang="vi-VN" alt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vi-VN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 dãy số tự nhiên, hai số liên tiếp thì hơn hoặc kém nhau 1 đơn vị.</a:t>
            </a:r>
            <a:endParaRPr lang="en-US" alt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598931" y="2417009"/>
            <a:ext cx="95712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VD: Số tự nhiên 1 000 000 thêm 1 thì được 1 000 001.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tự nhiên 1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001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 1 thì được 1 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002,…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8486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73227" y="16876"/>
            <a:ext cx="2937664" cy="778343"/>
            <a:chOff x="4149571" y="152697"/>
            <a:chExt cx="331862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9571" y="526722"/>
              <a:ext cx="331862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DÃY SỐ TỰ 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3238" y="932815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 TẬP</a:t>
            </a:r>
            <a:endParaRPr lang="vi-VN" alt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03238" y="1417360"/>
            <a:ext cx="9057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400" b="1" smtClean="0">
                <a:solidFill>
                  <a:srgbClr val="0000FF"/>
                </a:solidFill>
                <a:latin typeface="+mj-lt"/>
              </a:rPr>
              <a:t>1.</a:t>
            </a: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 Viết số tự nhiên liền sau của mỗi số sau vào ô </a:t>
            </a: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trống</a:t>
            </a:r>
            <a:r>
              <a:rPr lang="vi-VN" altLang="en-US" sz="2400" b="1" smtClean="0">
                <a:solidFill>
                  <a:srgbClr val="0000FF"/>
                </a:solidFill>
                <a:latin typeface="+mj-lt"/>
              </a:rPr>
              <a:t>:</a:t>
            </a:r>
            <a:endParaRPr lang="vi-VN" altLang="en-US" sz="2400" b="1">
              <a:solidFill>
                <a:srgbClr val="0000FF"/>
              </a:solidFill>
              <a:latin typeface="+mj-lt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321274"/>
              </p:ext>
            </p:extLst>
          </p:nvPr>
        </p:nvGraphicFramePr>
        <p:xfrm>
          <a:off x="401638" y="2169160"/>
          <a:ext cx="9717722" cy="55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</a:tblGrid>
              <a:tr h="55372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425211" y="224536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1001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87120" y="226568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59760" y="226568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63476" y="224536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332251" y="224536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101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499969" y="3246160"/>
            <a:ext cx="90573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 tự nhiên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liền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 số sau vào ô 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535045"/>
              </p:ext>
            </p:extLst>
          </p:nvPr>
        </p:nvGraphicFramePr>
        <p:xfrm>
          <a:off x="398369" y="3997960"/>
          <a:ext cx="9883551" cy="55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694123"/>
                <a:gridCol w="480358"/>
                <a:gridCol w="762000"/>
                <a:gridCol w="1005840"/>
              </a:tblGrid>
              <a:tr h="55372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1002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en-US" sz="2000">
                        <a:solidFill>
                          <a:srgbClr val="00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8527862" y="408432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9999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2971" y="408432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65611" y="408432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69327" y="406400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999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38102" y="4064000"/>
            <a:ext cx="69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1001</a:t>
            </a:r>
            <a:endParaRPr lang="en-US" sz="2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7947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3673227" y="16876"/>
            <a:ext cx="2937664" cy="778343"/>
            <a:chOff x="4149571" y="152697"/>
            <a:chExt cx="3318624" cy="919292"/>
          </a:xfrm>
        </p:grpSpPr>
        <p:sp>
          <p:nvSpPr>
            <p:cNvPr id="18" name="Rectangle 17"/>
            <p:cNvSpPr/>
            <p:nvPr/>
          </p:nvSpPr>
          <p:spPr>
            <a:xfrm>
              <a:off x="5300807" y="152697"/>
              <a:ext cx="1081386" cy="49074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100" b="1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49571" y="526722"/>
              <a:ext cx="3318624" cy="5452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400" b="1" smtClean="0">
                  <a:ln w="11430"/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DÃY SỐ TỰ NHIÊN</a:t>
              </a:r>
              <a:endParaRPr lang="en-US" sz="2400" b="1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894" y="930275"/>
            <a:ext cx="9506426" cy="603885"/>
          </a:xfrm>
        </p:spPr>
        <p:txBody>
          <a:bodyPr/>
          <a:lstStyle/>
          <a:p>
            <a:pPr eaLnBrk="1" hangingPunct="1"/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thích hợp vào chỗ chấm để có ba số tự nhiên liên tiếp :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1855" y="1560522"/>
            <a:ext cx="2520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a) 4 ; 5 ; ... .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71855" y="2083762"/>
            <a:ext cx="3097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b) .... ; 87 ; 88.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882650" y="2546042"/>
            <a:ext cx="3384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c) 896 ; ...  ; 898.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071745" y="2657802"/>
            <a:ext cx="3816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d) 9998 ; 9999 ; ... .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5048568" y="1560522"/>
            <a:ext cx="3095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d) 9 ; 10 ; ... .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1961515" y="1550361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+mj-lt"/>
              </a:rPr>
              <a:t> 6 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380480" y="1550360"/>
            <a:ext cx="71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+mj-lt"/>
              </a:rPr>
              <a:t>11 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242378" y="2041853"/>
            <a:ext cx="7191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+mj-lt"/>
              </a:rPr>
              <a:t>86 </a:t>
            </a:r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5068570" y="2088525"/>
            <a:ext cx="3384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+mj-lt"/>
              </a:rPr>
              <a:t>b) 99 ; 100 ;  ... .</a:t>
            </a:r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651783" y="2092653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+mj-lt"/>
              </a:rPr>
              <a:t>101 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877378" y="2546041"/>
            <a:ext cx="863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+mj-lt"/>
              </a:rPr>
              <a:t>897 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7043420" y="2655918"/>
            <a:ext cx="1468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 smtClean="0">
                <a:solidFill>
                  <a:srgbClr val="990000"/>
                </a:solidFill>
                <a:latin typeface="+mj-lt"/>
              </a:rPr>
              <a:t>10</a:t>
            </a:r>
            <a:r>
              <a:rPr lang="en-US" altLang="en-US" sz="2400" b="1" smtClean="0">
                <a:solidFill>
                  <a:srgbClr val="990000"/>
                </a:solidFill>
                <a:latin typeface="+mj-lt"/>
              </a:rPr>
              <a:t> </a:t>
            </a:r>
            <a:r>
              <a:rPr lang="vi-VN" altLang="en-US" sz="2400" b="1" smtClean="0">
                <a:solidFill>
                  <a:srgbClr val="990000"/>
                </a:solidFill>
                <a:latin typeface="+mj-lt"/>
              </a:rPr>
              <a:t>000 </a:t>
            </a:r>
            <a:endParaRPr lang="vi-VN" altLang="en-US" sz="2400" b="1">
              <a:solidFill>
                <a:srgbClr val="990000"/>
              </a:solidFill>
              <a:latin typeface="+mj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689610" y="3124835"/>
            <a:ext cx="5690870" cy="603885"/>
          </a:xfrm>
          <a:prstGeom prst="rect">
            <a:avLst/>
          </a:prstGeom>
        </p:spPr>
        <p:txBody>
          <a:bodyPr vert="horz" lIns="79626" tIns="39813" rIns="79626" bIns="39813" rtlCol="0" anchor="ctr">
            <a:normAutofit/>
          </a:bodyPr>
          <a:lstStyle>
            <a:lvl1pPr algn="l" defTabSz="77579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 số thích hợp vào chỗ chấm:</a:t>
            </a:r>
            <a:endParaRPr lang="vi-VN" altLang="en-US" sz="24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141570" y="3714442"/>
            <a:ext cx="8571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909 ; 910 ; 911 ; ….. ; ….. ; ….. ; ….. ; …..</a:t>
            </a:r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3540103" y="3701434"/>
            <a:ext cx="73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912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141569" y="4176107"/>
            <a:ext cx="8571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; 2 ; 4 ; 6; 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3104673" y="4163099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1141569" y="4632424"/>
            <a:ext cx="85713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; 3 ; 5 ; 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…..;</a:t>
            </a: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…..</a:t>
            </a:r>
            <a:endParaRPr lang="vi-VN" altLang="en-US" sz="2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2704374" y="4622264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267200" y="3701434"/>
            <a:ext cx="73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913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5004457" y="3701434"/>
            <a:ext cx="73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914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5741714" y="3701434"/>
            <a:ext cx="73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915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6478971" y="3701434"/>
            <a:ext cx="73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916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3673227" y="4163099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4249490" y="4176107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882799" y="4176107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280637" y="4622264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3856900" y="4622264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4553585" y="4622264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18"/>
          <p:cNvSpPr txBox="1">
            <a:spLocks noChangeArrowheads="1"/>
          </p:cNvSpPr>
          <p:nvPr/>
        </p:nvSpPr>
        <p:spPr bwMode="auto">
          <a:xfrm>
            <a:off x="5218916" y="4622264"/>
            <a:ext cx="576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24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vi-VN" altLang="en-US" sz="2400" b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en-US" sz="2400" b="1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9475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4641</TotalTime>
  <Words>584</Words>
  <Application>Microsoft Office PowerPoint</Application>
  <PresentationFormat>Custom</PresentationFormat>
  <Paragraphs>80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3. Viết số thích hợp vào chỗ chấm để có ba số tự nhiên liên tiếp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mừng quý thầy cô  về dự giờ thăm lớp!</dc:title>
  <dc:creator>MyPC</dc:creator>
  <cp:lastModifiedBy>Admin</cp:lastModifiedBy>
  <cp:revision>665</cp:revision>
  <dcterms:created xsi:type="dcterms:W3CDTF">2019-01-16T02:58:12Z</dcterms:created>
  <dcterms:modified xsi:type="dcterms:W3CDTF">2021-08-06T23:43:30Z</dcterms:modified>
</cp:coreProperties>
</file>