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60" r:id="rId3"/>
    <p:sldId id="265" r:id="rId4"/>
    <p:sldId id="264" r:id="rId5"/>
    <p:sldId id="256" r:id="rId6"/>
    <p:sldId id="257" r:id="rId7"/>
  </p:sldIdLst>
  <p:sldSz cx="10515600" cy="594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2" y="-101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DABFAA-D7C4-4012-97FB-543408C085F6}" type="datetimeFigureOut">
              <a:rPr lang="en-US"/>
              <a:pPr>
                <a:defRPr/>
              </a:pPr>
              <a:t>13/8/2021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85800"/>
            <a:ext cx="60642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407C92-24E5-4298-897D-5776C8609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165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C22A4-6942-47D6-B858-CDDEE4442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06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85EEC-B989-4C0B-82C9-1E3A2118F0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77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238020"/>
            <a:ext cx="2366010" cy="50713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38020"/>
            <a:ext cx="6922770" cy="50713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C72A3-5455-42AD-9C8C-60CBC39D7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219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25780" y="238020"/>
            <a:ext cx="9464040" cy="50713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4B76B-3401-4155-9845-1446BF205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81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B1D76-264F-409B-B4D2-F4824F1A0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59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3819314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519152"/>
            <a:ext cx="8938260" cy="13001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F9DE0-352E-428A-869A-27AD62600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80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780" y="1386841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430" y="1386841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631A1-1604-4A46-BED4-FA40480C45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20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1330431"/>
            <a:ext cx="4648041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1884891"/>
            <a:ext cx="4648041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F147E-7C24-4CEA-B55B-6E2834E55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43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6C5CA-CAEE-442E-ABC6-32DA19BCE3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95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FBFC2-67FE-4ACD-9C9C-7DEE8A7B2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6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1" y="236643"/>
            <a:ext cx="3459560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1" y="1243754"/>
            <a:ext cx="3459560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61E02-DE7E-4153-AF93-C89FA7F590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1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1CE54-67B3-4330-BDBF-1C2B36CD8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08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5463" y="238125"/>
            <a:ext cx="94646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5463" y="1387475"/>
            <a:ext cx="9464675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463" y="5411788"/>
            <a:ext cx="24542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5411788"/>
            <a:ext cx="33305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5411788"/>
            <a:ext cx="24542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4895A61-3020-4DF9-BDF1-034648DF4E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2.wmf"/><Relationship Id="rId10" Type="http://schemas.openxmlformats.org/officeDocument/2006/relationships/image" Target="../media/image6.wmf"/><Relationship Id="rId19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3.gif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13.gif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image" Target="../media/image13.gif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1.wmf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5549" y="1905000"/>
            <a:ext cx="76962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spc="5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800" b="1" spc="5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CHUNG </a:t>
            </a:r>
          </a:p>
          <a:p>
            <a:pPr algn="ctr" eaLnBrk="1" hangingPunct="1">
              <a:defRPr/>
            </a:pPr>
            <a:r>
              <a:rPr lang="en-US" sz="4800" b="1" spc="5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 16</a:t>
            </a:r>
            <a:endParaRPr lang="en-US" sz="4800" b="1" spc="5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9950" y="838200"/>
            <a:ext cx="359309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40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TOÁN LỚP 5</a:t>
            </a:r>
          </a:p>
        </p:txBody>
      </p:sp>
      <p:pic>
        <p:nvPicPr>
          <p:cNvPr id="2052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65431" y="-21431"/>
            <a:ext cx="116046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283369" y="-151606"/>
            <a:ext cx="104298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9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2590800" y="134938"/>
            <a:ext cx="472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/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1181100"/>
            <a:ext cx="34178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1: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174625" y="1782763"/>
            <a:ext cx="701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6397625" y="1717675"/>
            <a:ext cx="700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graphicFrame>
        <p:nvGraphicFramePr>
          <p:cNvPr id="11272" name="Object 1"/>
          <p:cNvGraphicFramePr>
            <a:graphicFrameLocks noChangeAspect="1"/>
          </p:cNvGraphicFramePr>
          <p:nvPr/>
        </p:nvGraphicFramePr>
        <p:xfrm>
          <a:off x="1227138" y="1825625"/>
          <a:ext cx="13525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3" imgW="482391" imgH="393529" progId="Equation.DSMT4">
                  <p:embed/>
                </p:oleObj>
              </mc:Choice>
              <mc:Fallback>
                <p:oleObj name="Equation" r:id="rId3" imgW="482391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1825625"/>
                        <a:ext cx="1352550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2"/>
          <p:cNvGraphicFramePr>
            <a:graphicFrameLocks noChangeAspect="1"/>
          </p:cNvGraphicFramePr>
          <p:nvPr/>
        </p:nvGraphicFramePr>
        <p:xfrm>
          <a:off x="1147763" y="3052763"/>
          <a:ext cx="227806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3052763"/>
                        <a:ext cx="2278062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3"/>
          <p:cNvGraphicFramePr>
            <a:graphicFrameLocks noChangeAspect="1"/>
          </p:cNvGraphicFramePr>
          <p:nvPr/>
        </p:nvGraphicFramePr>
        <p:xfrm>
          <a:off x="7097713" y="1584325"/>
          <a:ext cx="11398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7" imgW="444307" imgH="393529" progId="Equation.DSMT4">
                  <p:embed/>
                </p:oleObj>
              </mc:Choice>
              <mc:Fallback>
                <p:oleObj name="Equation" r:id="rId7" imgW="44430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1584325"/>
                        <a:ext cx="113982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4"/>
          <p:cNvGraphicFramePr>
            <a:graphicFrameLocks noChangeAspect="1"/>
          </p:cNvGraphicFramePr>
          <p:nvPr/>
        </p:nvGraphicFramePr>
        <p:xfrm>
          <a:off x="1100138" y="4460875"/>
          <a:ext cx="19415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9" imgW="571252" imgH="393529" progId="Equation.DSMT4">
                  <p:embed/>
                </p:oleObj>
              </mc:Choice>
              <mc:Fallback>
                <p:oleObj name="Equation" r:id="rId9" imgW="57125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60875"/>
                        <a:ext cx="19415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2"/>
          <p:cNvGraphicFramePr>
            <a:graphicFrameLocks noChangeAspect="1"/>
          </p:cNvGraphicFramePr>
          <p:nvPr/>
        </p:nvGraphicFramePr>
        <p:xfrm>
          <a:off x="3276600" y="3076575"/>
          <a:ext cx="17526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11" imgW="545863" imgH="393529" progId="Equation.DSMT4">
                  <p:embed/>
                </p:oleObj>
              </mc:Choice>
              <mc:Fallback>
                <p:oleObj name="Equation" r:id="rId11" imgW="545863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76575"/>
                        <a:ext cx="17526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2"/>
          <p:cNvGraphicFramePr>
            <a:graphicFrameLocks noChangeAspect="1"/>
          </p:cNvGraphicFramePr>
          <p:nvPr/>
        </p:nvGraphicFramePr>
        <p:xfrm>
          <a:off x="5029200" y="3048000"/>
          <a:ext cx="70167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3" imgW="279279" imgH="393529" progId="Equation.DSMT4">
                  <p:embed/>
                </p:oleObj>
              </mc:Choice>
              <mc:Fallback>
                <p:oleObj name="Equation" r:id="rId13" imgW="279279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048000"/>
                        <a:ext cx="701675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4"/>
          <p:cNvGraphicFramePr>
            <a:graphicFrameLocks noChangeAspect="1"/>
          </p:cNvGraphicFramePr>
          <p:nvPr/>
        </p:nvGraphicFramePr>
        <p:xfrm>
          <a:off x="3163888" y="4435475"/>
          <a:ext cx="13668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15" imgW="457002" imgH="393529" progId="Equation.DSMT4">
                  <p:embed/>
                </p:oleObj>
              </mc:Choice>
              <mc:Fallback>
                <p:oleObj name="Equation" r:id="rId15" imgW="45700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4435475"/>
                        <a:ext cx="136683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36"/>
          <p:cNvSpPr>
            <a:spLocks noChangeArrowheads="1"/>
          </p:cNvSpPr>
          <p:nvPr/>
        </p:nvSpPr>
        <p:spPr bwMode="auto">
          <a:xfrm>
            <a:off x="0" y="0"/>
            <a:ext cx="10515600" cy="5943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3086" name="Picture 25" descr="sun14[1]"/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42863"/>
            <a:ext cx="140176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5" descr="sun14[1]"/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6675"/>
            <a:ext cx="1401762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90800" y="1838325"/>
          <a:ext cx="1566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18" imgW="672808" imgH="393529" progId="Equation.3">
                  <p:embed/>
                </p:oleObj>
              </mc:Choice>
              <mc:Fallback>
                <p:oleObj name="Equation" r:id="rId18" imgW="67280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38325"/>
                        <a:ext cx="1566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88338" y="1654175"/>
          <a:ext cx="15382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20" imgW="660113" imgH="393529" progId="Equation.3">
                  <p:embed/>
                </p:oleObj>
              </mc:Choice>
              <mc:Fallback>
                <p:oleObj name="Equation" r:id="rId20" imgW="660113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8338" y="1654175"/>
                        <a:ext cx="15382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7388" y="4495800"/>
          <a:ext cx="22780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22" imgW="977476" imgH="393529" progId="Equation.3">
                  <p:embed/>
                </p:oleObj>
              </mc:Choice>
              <mc:Fallback>
                <p:oleObj name="Equation" r:id="rId22" imgW="97747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4495800"/>
                        <a:ext cx="22780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746875" y="2055813"/>
          <a:ext cx="25415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672808" imgH="393529" progId="Equation.3">
                  <p:embed/>
                </p:oleObj>
              </mc:Choice>
              <mc:Fallback>
                <p:oleObj name="Equation" r:id="rId3" imgW="67280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2055813"/>
                        <a:ext cx="254158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103438" y="2971800"/>
          <a:ext cx="2103437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609336" imgH="393529" progId="Equation.3">
                  <p:embed/>
                </p:oleObj>
              </mc:Choice>
              <mc:Fallback>
                <p:oleObj name="Equation" r:id="rId5" imgW="609336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2971800"/>
                        <a:ext cx="2103437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623175" y="2971800"/>
          <a:ext cx="245427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7" imgW="672808" imgH="393529" progId="Equation.3">
                  <p:embed/>
                </p:oleObj>
              </mc:Choice>
              <mc:Fallback>
                <p:oleObj name="Equation" r:id="rId7" imgW="672808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5" y="2971800"/>
                        <a:ext cx="2454275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27213" y="4027488"/>
          <a:ext cx="16779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9" imgW="368140" imgH="393529" progId="Equation.3">
                  <p:embed/>
                </p:oleObj>
              </mc:Choice>
              <mc:Fallback>
                <p:oleObj name="Equation" r:id="rId9" imgW="368140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4027488"/>
                        <a:ext cx="1677987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623175" y="4006850"/>
          <a:ext cx="1490663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11" imgW="444307" imgH="393529" progId="Equation.3">
                  <p:embed/>
                </p:oleObj>
              </mc:Choice>
              <mc:Fallback>
                <p:oleObj name="Equation" r:id="rId11" imgW="444307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5" y="4006850"/>
                        <a:ext cx="1490663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290513" y="1371600"/>
            <a:ext cx="28146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x</a:t>
            </a:r>
            <a:endParaRPr lang="en-US" altLang="en-US" sz="40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4784725" y="585788"/>
            <a:ext cx="9461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9" name="Rectangle 25"/>
          <p:cNvSpPr>
            <a:spLocks noChangeArrowheads="1"/>
          </p:cNvSpPr>
          <p:nvPr/>
        </p:nvSpPr>
        <p:spPr bwMode="auto">
          <a:xfrm>
            <a:off x="5143500" y="6351588"/>
            <a:ext cx="228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5130" name="Object 15"/>
          <p:cNvGraphicFramePr>
            <a:graphicFrameLocks noChangeAspect="1"/>
          </p:cNvGraphicFramePr>
          <p:nvPr/>
        </p:nvGraphicFramePr>
        <p:xfrm>
          <a:off x="1139825" y="1981200"/>
          <a:ext cx="2278063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3" imgW="609336" imgH="393529" progId="Equation.3">
                  <p:embed/>
                </p:oleObj>
              </mc:Choice>
              <mc:Fallback>
                <p:oleObj name="Equation" r:id="rId13" imgW="609336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1981200"/>
                        <a:ext cx="2278063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7"/>
          <p:cNvSpPr>
            <a:spLocks noChangeArrowheads="1"/>
          </p:cNvSpPr>
          <p:nvPr/>
        </p:nvSpPr>
        <p:spPr bwMode="auto">
          <a:xfrm>
            <a:off x="263525" y="2112963"/>
            <a:ext cx="568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5132" name="TextBox 19"/>
          <p:cNvSpPr txBox="1">
            <a:spLocks noChangeArrowheads="1"/>
          </p:cNvSpPr>
          <p:nvPr/>
        </p:nvSpPr>
        <p:spPr bwMode="auto">
          <a:xfrm>
            <a:off x="5695950" y="2179638"/>
            <a:ext cx="598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5133" name="Rectangle 36"/>
          <p:cNvSpPr>
            <a:spLocks noChangeArrowheads="1"/>
          </p:cNvSpPr>
          <p:nvPr/>
        </p:nvSpPr>
        <p:spPr bwMode="auto">
          <a:xfrm>
            <a:off x="0" y="0"/>
            <a:ext cx="10515600" cy="5943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5134" name="Picture 25" descr="sun14[1]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42863"/>
            <a:ext cx="140176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5" descr="sun14[1]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6675"/>
            <a:ext cx="1401762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xt Box 13"/>
          <p:cNvSpPr txBox="1">
            <a:spLocks noChangeArrowheads="1"/>
          </p:cNvSpPr>
          <p:nvPr/>
        </p:nvSpPr>
        <p:spPr bwMode="auto">
          <a:xfrm>
            <a:off x="2590800" y="134938"/>
            <a:ext cx="472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/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1050925" y="1981200"/>
          <a:ext cx="254158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3" imgW="647419" imgH="393529" progId="Equation.3">
                  <p:embed/>
                </p:oleObj>
              </mc:Choice>
              <mc:Fallback>
                <p:oleObj name="Equation" r:id="rId3" imgW="647419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981200"/>
                        <a:ext cx="254158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6318250" y="1981200"/>
          <a:ext cx="26193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5" imgW="571252" imgH="393529" progId="Equation.3">
                  <p:embed/>
                </p:oleObj>
              </mc:Choice>
              <mc:Fallback>
                <p:oleObj name="Equation" r:id="rId5" imgW="57125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1981200"/>
                        <a:ext cx="26193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1927225" y="3008313"/>
          <a:ext cx="2541588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7" imgW="622030" imgH="393529" progId="Equation.3">
                  <p:embed/>
                </p:oleObj>
              </mc:Choice>
              <mc:Fallback>
                <p:oleObj name="Equation" r:id="rId7" imgW="622030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3008313"/>
                        <a:ext cx="2541588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1981200" y="4241800"/>
          <a:ext cx="1676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9" imgW="444240" imgH="393480" progId="Equation.3">
                  <p:embed/>
                </p:oleObj>
              </mc:Choice>
              <mc:Fallback>
                <p:oleObj name="Equation" r:id="rId9" imgW="444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41800"/>
                        <a:ext cx="16764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5"/>
          <p:cNvGraphicFramePr>
            <a:graphicFrameLocks noChangeAspect="1"/>
          </p:cNvGraphicFramePr>
          <p:nvPr/>
        </p:nvGraphicFramePr>
        <p:xfrm>
          <a:off x="7180263" y="2971800"/>
          <a:ext cx="2722562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1" imgW="596641" imgH="393529" progId="Equation.3">
                  <p:embed/>
                </p:oleObj>
              </mc:Choice>
              <mc:Fallback>
                <p:oleObj name="Equation" r:id="rId11" imgW="596641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0263" y="2971800"/>
                        <a:ext cx="2722562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6"/>
          <p:cNvGraphicFramePr>
            <a:graphicFrameLocks noChangeAspect="1"/>
          </p:cNvGraphicFramePr>
          <p:nvPr/>
        </p:nvGraphicFramePr>
        <p:xfrm>
          <a:off x="7185025" y="4035425"/>
          <a:ext cx="166528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3" imgW="368140" imgH="393529" progId="Equation.3">
                  <p:embed/>
                </p:oleObj>
              </mc:Choice>
              <mc:Fallback>
                <p:oleObj name="Equation" r:id="rId13" imgW="368140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5025" y="4035425"/>
                        <a:ext cx="1665288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263525" y="2112963"/>
            <a:ext cx="5746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</p:txBody>
      </p: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5695950" y="2112963"/>
            <a:ext cx="598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231775" y="1371600"/>
            <a:ext cx="29321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x</a:t>
            </a:r>
            <a:endParaRPr lang="en-US" altLang="en-US" sz="40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Rectangle 36"/>
          <p:cNvSpPr>
            <a:spLocks noChangeArrowheads="1"/>
          </p:cNvSpPr>
          <p:nvPr/>
        </p:nvSpPr>
        <p:spPr bwMode="auto">
          <a:xfrm>
            <a:off x="0" y="0"/>
            <a:ext cx="10515600" cy="5943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6156" name="Picture 25" descr="sun14[1]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42863"/>
            <a:ext cx="140176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5" descr="sun14[1]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6675"/>
            <a:ext cx="1401762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2590800" y="134938"/>
            <a:ext cx="472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/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09"/>
          <p:cNvSpPr txBox="1">
            <a:spLocks noChangeArrowheads="1"/>
          </p:cNvSpPr>
          <p:nvPr/>
        </p:nvSpPr>
        <p:spPr bwMode="auto">
          <a:xfrm>
            <a:off x="292100" y="1160463"/>
            <a:ext cx="885031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số đo độ dài (theo mẫu)</a:t>
            </a:r>
          </a:p>
        </p:txBody>
      </p:sp>
      <p:sp>
        <p:nvSpPr>
          <p:cNvPr id="7171" name="Text Box 211"/>
          <p:cNvSpPr txBox="1">
            <a:spLocks noChangeArrowheads="1"/>
          </p:cNvSpPr>
          <p:nvPr/>
        </p:nvSpPr>
        <p:spPr bwMode="auto">
          <a:xfrm>
            <a:off x="1371600" y="1676400"/>
            <a:ext cx="7391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15cm ;   1m 75cm ;   5m 36cm ;    8m 8cm     </a:t>
            </a:r>
          </a:p>
        </p:txBody>
      </p:sp>
      <p:sp>
        <p:nvSpPr>
          <p:cNvPr id="7172" name="Text Box 212"/>
          <p:cNvSpPr txBox="1">
            <a:spLocks noChangeArrowheads="1"/>
          </p:cNvSpPr>
          <p:nvPr/>
        </p:nvSpPr>
        <p:spPr bwMode="auto">
          <a:xfrm>
            <a:off x="708025" y="2308225"/>
            <a:ext cx="112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</a:t>
            </a:r>
          </a:p>
        </p:txBody>
      </p:sp>
      <p:grpSp>
        <p:nvGrpSpPr>
          <p:cNvPr id="7173" name="Group 228"/>
          <p:cNvGrpSpPr>
            <a:grpSpLocks/>
          </p:cNvGrpSpPr>
          <p:nvPr/>
        </p:nvGrpSpPr>
        <p:grpSpPr bwMode="auto">
          <a:xfrm>
            <a:off x="1638300" y="2308225"/>
            <a:ext cx="1935163" cy="588963"/>
            <a:chOff x="897" y="1916"/>
            <a:chExt cx="1060" cy="428"/>
          </a:xfrm>
        </p:grpSpPr>
        <p:sp>
          <p:nvSpPr>
            <p:cNvPr id="7196" name="Rectangle 213"/>
            <p:cNvSpPr>
              <a:spLocks noChangeArrowheads="1"/>
            </p:cNvSpPr>
            <p:nvPr/>
          </p:nvSpPr>
          <p:spPr bwMode="auto">
            <a:xfrm>
              <a:off x="897" y="1916"/>
              <a:ext cx="861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2m 15cm</a:t>
              </a:r>
            </a:p>
          </p:txBody>
        </p:sp>
        <p:sp>
          <p:nvSpPr>
            <p:cNvPr id="7197" name="Text Box 214"/>
            <p:cNvSpPr txBox="1">
              <a:spLocks noChangeArrowheads="1"/>
            </p:cNvSpPr>
            <p:nvPr/>
          </p:nvSpPr>
          <p:spPr bwMode="auto">
            <a:xfrm>
              <a:off x="1669" y="1964"/>
              <a:ext cx="2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7174" name="Group 229"/>
          <p:cNvGrpSpPr>
            <a:grpSpLocks/>
          </p:cNvGrpSpPr>
          <p:nvPr/>
        </p:nvGrpSpPr>
        <p:grpSpPr bwMode="auto">
          <a:xfrm>
            <a:off x="3429000" y="2332038"/>
            <a:ext cx="1485900" cy="549275"/>
            <a:chOff x="2400" y="1940"/>
            <a:chExt cx="814" cy="399"/>
          </a:xfrm>
        </p:grpSpPr>
        <p:sp>
          <p:nvSpPr>
            <p:cNvPr id="7194" name="Text Box 215"/>
            <p:cNvSpPr txBox="1">
              <a:spLocks noChangeArrowheads="1"/>
            </p:cNvSpPr>
            <p:nvPr/>
          </p:nvSpPr>
          <p:spPr bwMode="auto">
            <a:xfrm>
              <a:off x="2400" y="1940"/>
              <a:ext cx="480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2m</a:t>
              </a:r>
            </a:p>
          </p:txBody>
        </p:sp>
        <p:sp>
          <p:nvSpPr>
            <p:cNvPr id="7195" name="Text Box 216"/>
            <p:cNvSpPr txBox="1">
              <a:spLocks noChangeArrowheads="1"/>
            </p:cNvSpPr>
            <p:nvPr/>
          </p:nvSpPr>
          <p:spPr bwMode="auto">
            <a:xfrm>
              <a:off x="2734" y="1959"/>
              <a:ext cx="480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7175" name="Text Box 217"/>
          <p:cNvSpPr txBox="1">
            <a:spLocks noChangeArrowheads="1"/>
          </p:cNvSpPr>
          <p:nvPr/>
        </p:nvSpPr>
        <p:spPr bwMode="auto">
          <a:xfrm>
            <a:off x="4830763" y="2211388"/>
            <a:ext cx="10525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76" name="Group 230"/>
          <p:cNvGrpSpPr>
            <a:grpSpLocks/>
          </p:cNvGrpSpPr>
          <p:nvPr/>
        </p:nvGrpSpPr>
        <p:grpSpPr bwMode="auto">
          <a:xfrm>
            <a:off x="4343400" y="2144713"/>
            <a:ext cx="1681163" cy="963612"/>
            <a:chOff x="3080" y="1804"/>
            <a:chExt cx="921" cy="700"/>
          </a:xfrm>
        </p:grpSpPr>
        <p:grpSp>
          <p:nvGrpSpPr>
            <p:cNvPr id="7190" name="Group 220"/>
            <p:cNvGrpSpPr>
              <a:grpSpLocks/>
            </p:cNvGrpSpPr>
            <p:nvPr/>
          </p:nvGrpSpPr>
          <p:grpSpPr bwMode="auto">
            <a:xfrm>
              <a:off x="3080" y="1804"/>
              <a:ext cx="641" cy="700"/>
              <a:chOff x="3080" y="1688"/>
              <a:chExt cx="641" cy="700"/>
            </a:xfrm>
          </p:grpSpPr>
          <p:graphicFrame>
            <p:nvGraphicFramePr>
              <p:cNvPr id="7192" name="Object 218"/>
              <p:cNvGraphicFramePr>
                <a:graphicFrameLocks noChangeAspect="1"/>
              </p:cNvGraphicFramePr>
              <p:nvPr/>
            </p:nvGraphicFramePr>
            <p:xfrm>
              <a:off x="3080" y="1688"/>
              <a:ext cx="376" cy="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19" name="Equation" r:id="rId3" imgW="279279" imgH="393529" progId="Equation.3">
                      <p:embed/>
                    </p:oleObj>
                  </mc:Choice>
                  <mc:Fallback>
                    <p:oleObj name="Equation" r:id="rId3" imgW="279279" imgH="393529" progId="Equation.3">
                      <p:embed/>
                      <p:pic>
                        <p:nvPicPr>
                          <p:cNvPr id="0" name="Object 2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0" y="1688"/>
                            <a:ext cx="376" cy="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93" name="Rectangle 219"/>
              <p:cNvSpPr>
                <a:spLocks noChangeArrowheads="1"/>
              </p:cNvSpPr>
              <p:nvPr/>
            </p:nvSpPr>
            <p:spPr bwMode="auto">
              <a:xfrm>
                <a:off x="3456" y="1811"/>
                <a:ext cx="265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</p:grpSp>
        <p:sp>
          <p:nvSpPr>
            <p:cNvPr id="7191" name="Text Box 221"/>
            <p:cNvSpPr txBox="1">
              <a:spLocks noChangeArrowheads="1"/>
            </p:cNvSpPr>
            <p:nvPr/>
          </p:nvSpPr>
          <p:spPr bwMode="auto">
            <a:xfrm>
              <a:off x="3665" y="1964"/>
              <a:ext cx="33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7177" name="Group 222"/>
          <p:cNvGrpSpPr>
            <a:grpSpLocks/>
          </p:cNvGrpSpPr>
          <p:nvPr/>
        </p:nvGrpSpPr>
        <p:grpSpPr bwMode="auto">
          <a:xfrm>
            <a:off x="5867400" y="2133600"/>
            <a:ext cx="1397000" cy="963613"/>
            <a:chOff x="2990" y="1688"/>
            <a:chExt cx="766" cy="700"/>
          </a:xfrm>
        </p:grpSpPr>
        <p:graphicFrame>
          <p:nvGraphicFramePr>
            <p:cNvPr id="7188" name="Object 223"/>
            <p:cNvGraphicFramePr>
              <a:graphicFrameLocks noChangeAspect="1"/>
            </p:cNvGraphicFramePr>
            <p:nvPr/>
          </p:nvGraphicFramePr>
          <p:xfrm>
            <a:off x="2990" y="1688"/>
            <a:ext cx="501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name="Equation" r:id="rId5" imgW="380880" imgH="393480" progId="Equation.3">
                    <p:embed/>
                  </p:oleObj>
                </mc:Choice>
                <mc:Fallback>
                  <p:oleObj name="Equation" r:id="rId5" imgW="380880" imgH="393480" progId="Equation.3">
                    <p:embed/>
                    <p:pic>
                      <p:nvPicPr>
                        <p:cNvPr id="0" name="Object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0" y="1688"/>
                          <a:ext cx="501" cy="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9" name="Rectangle 224"/>
            <p:cNvSpPr>
              <a:spLocks noChangeArrowheads="1"/>
            </p:cNvSpPr>
            <p:nvPr/>
          </p:nvSpPr>
          <p:spPr bwMode="auto">
            <a:xfrm>
              <a:off x="3491" y="1846"/>
              <a:ext cx="265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</p:grpSp>
      <p:graphicFrame>
        <p:nvGraphicFramePr>
          <p:cNvPr id="7179" name="Object 5"/>
          <p:cNvGraphicFramePr>
            <a:graphicFrameLocks noChangeAspect="1"/>
          </p:cNvGraphicFramePr>
          <p:nvPr/>
        </p:nvGraphicFramePr>
        <p:xfrm>
          <a:off x="4564063" y="4068763"/>
          <a:ext cx="23082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7" imgW="1028254" imgH="393529" progId="Equation.3">
                  <p:embed/>
                </p:oleObj>
              </mc:Choice>
              <mc:Fallback>
                <p:oleObj name="Equation" r:id="rId7" imgW="1028254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4068763"/>
                        <a:ext cx="23082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6"/>
          <p:cNvGraphicFramePr>
            <a:graphicFrameLocks noChangeAspect="1"/>
          </p:cNvGraphicFramePr>
          <p:nvPr/>
        </p:nvGraphicFramePr>
        <p:xfrm>
          <a:off x="4389438" y="4832350"/>
          <a:ext cx="22479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9" imgW="1029147" imgH="393871" progId="Equation.3">
                  <p:embed/>
                </p:oleObj>
              </mc:Choice>
              <mc:Fallback>
                <p:oleObj name="Equation" r:id="rId9" imgW="1029147" imgH="39387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4832350"/>
                        <a:ext cx="22479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1643063" y="3294063"/>
            <a:ext cx="3162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1m 75cm = 1m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en-US" altLang="en-US" sz="4400">
              <a:latin typeface="Times New Roman" panose="02020603050405020304" pitchFamily="18" charset="0"/>
            </a:endParaRPr>
          </a:p>
        </p:txBody>
      </p:sp>
      <p:sp>
        <p:nvSpPr>
          <p:cNvPr id="7182" name="Rectangle 5"/>
          <p:cNvSpPr>
            <a:spLocks noChangeArrowheads="1"/>
          </p:cNvSpPr>
          <p:nvPr/>
        </p:nvSpPr>
        <p:spPr bwMode="auto">
          <a:xfrm>
            <a:off x="1592263" y="4152900"/>
            <a:ext cx="32639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5m 36cm = 5m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en-US" altLang="en-US" sz="4400">
              <a:latin typeface="Times New Roman" panose="02020603050405020304" pitchFamily="18" charset="0"/>
            </a:endParaRPr>
          </a:p>
        </p:txBody>
      </p:sp>
      <p:sp>
        <p:nvSpPr>
          <p:cNvPr id="7183" name="Rectangle 6"/>
          <p:cNvSpPr>
            <a:spLocks noChangeArrowheads="1"/>
          </p:cNvSpPr>
          <p:nvPr/>
        </p:nvSpPr>
        <p:spPr bwMode="auto">
          <a:xfrm>
            <a:off x="1565275" y="5011738"/>
            <a:ext cx="29448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8m 8cm = 8m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4400">
              <a:latin typeface="Times New Roman" panose="02020603050405020304" pitchFamily="18" charset="0"/>
            </a:endParaRPr>
          </a:p>
        </p:txBody>
      </p:sp>
      <p:sp>
        <p:nvSpPr>
          <p:cNvPr id="7184" name="Rectangle 36"/>
          <p:cNvSpPr>
            <a:spLocks noChangeArrowheads="1"/>
          </p:cNvSpPr>
          <p:nvPr/>
        </p:nvSpPr>
        <p:spPr bwMode="auto">
          <a:xfrm>
            <a:off x="0" y="0"/>
            <a:ext cx="10515600" cy="5943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7185" name="Picture 25" descr="sun14[1]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42863"/>
            <a:ext cx="140176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25" descr="sun14[1]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6675"/>
            <a:ext cx="1401762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7" name="Text Box 13"/>
          <p:cNvSpPr txBox="1">
            <a:spLocks noChangeArrowheads="1"/>
          </p:cNvSpPr>
          <p:nvPr/>
        </p:nvSpPr>
        <p:spPr bwMode="auto">
          <a:xfrm>
            <a:off x="2590800" y="134938"/>
            <a:ext cx="472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/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grpSp>
        <p:nvGrpSpPr>
          <p:cNvPr id="30" name="Group 230"/>
          <p:cNvGrpSpPr>
            <a:grpSpLocks/>
          </p:cNvGrpSpPr>
          <p:nvPr/>
        </p:nvGrpSpPr>
        <p:grpSpPr bwMode="auto">
          <a:xfrm>
            <a:off x="4570658" y="3159583"/>
            <a:ext cx="1681163" cy="963612"/>
            <a:chOff x="3080" y="1804"/>
            <a:chExt cx="921" cy="700"/>
          </a:xfrm>
        </p:grpSpPr>
        <p:grpSp>
          <p:nvGrpSpPr>
            <p:cNvPr id="31" name="Group 220"/>
            <p:cNvGrpSpPr>
              <a:grpSpLocks/>
            </p:cNvGrpSpPr>
            <p:nvPr/>
          </p:nvGrpSpPr>
          <p:grpSpPr bwMode="auto">
            <a:xfrm>
              <a:off x="3080" y="1804"/>
              <a:ext cx="641" cy="700"/>
              <a:chOff x="3080" y="1688"/>
              <a:chExt cx="641" cy="700"/>
            </a:xfrm>
          </p:grpSpPr>
          <p:graphicFrame>
            <p:nvGraphicFramePr>
              <p:cNvPr id="33" name="Object 2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94043537"/>
                  </p:ext>
                </p:extLst>
              </p:nvPr>
            </p:nvGraphicFramePr>
            <p:xfrm>
              <a:off x="3080" y="1688"/>
              <a:ext cx="376" cy="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23" name="Equation" r:id="rId12" imgW="279360" imgH="393480" progId="Equation.3">
                      <p:embed/>
                    </p:oleObj>
                  </mc:Choice>
                  <mc:Fallback>
                    <p:oleObj name="Equation" r:id="rId12" imgW="27936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0" y="1688"/>
                            <a:ext cx="376" cy="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Rectangle 219"/>
              <p:cNvSpPr>
                <a:spLocks noChangeArrowheads="1"/>
              </p:cNvSpPr>
              <p:nvPr/>
            </p:nvSpPr>
            <p:spPr bwMode="auto">
              <a:xfrm>
                <a:off x="3456" y="1811"/>
                <a:ext cx="265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</p:grpSp>
        <p:sp>
          <p:nvSpPr>
            <p:cNvPr id="32" name="Text Box 221"/>
            <p:cNvSpPr txBox="1">
              <a:spLocks noChangeArrowheads="1"/>
            </p:cNvSpPr>
            <p:nvPr/>
          </p:nvSpPr>
          <p:spPr bwMode="auto">
            <a:xfrm>
              <a:off x="3665" y="1964"/>
              <a:ext cx="33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35" name="Group 222"/>
          <p:cNvGrpSpPr>
            <a:grpSpLocks/>
          </p:cNvGrpSpPr>
          <p:nvPr/>
        </p:nvGrpSpPr>
        <p:grpSpPr bwMode="auto">
          <a:xfrm>
            <a:off x="6123839" y="3148470"/>
            <a:ext cx="1367820" cy="963613"/>
            <a:chOff x="3006" y="1688"/>
            <a:chExt cx="750" cy="700"/>
          </a:xfrm>
        </p:grpSpPr>
        <p:graphicFrame>
          <p:nvGraphicFramePr>
            <p:cNvPr id="36" name="Object 2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3844143"/>
                </p:ext>
              </p:extLst>
            </p:nvPr>
          </p:nvGraphicFramePr>
          <p:xfrm>
            <a:off x="3006" y="1688"/>
            <a:ext cx="468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4" name="Equation" r:id="rId14" imgW="355320" imgH="393480" progId="Equation.3">
                    <p:embed/>
                  </p:oleObj>
                </mc:Choice>
                <mc:Fallback>
                  <p:oleObj name="Equation" r:id="rId14" imgW="355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6" y="1688"/>
                          <a:ext cx="468" cy="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ctangle 224"/>
            <p:cNvSpPr>
              <a:spLocks noChangeArrowheads="1"/>
            </p:cNvSpPr>
            <p:nvPr/>
          </p:nvSpPr>
          <p:spPr bwMode="auto">
            <a:xfrm>
              <a:off x="3491" y="1846"/>
              <a:ext cx="265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2" grpId="0"/>
      <p:bldP spid="71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612"/>
          <p:cNvSpPr txBox="1">
            <a:spLocks noChangeArrowheads="1"/>
          </p:cNvSpPr>
          <p:nvPr/>
        </p:nvSpPr>
        <p:spPr bwMode="auto">
          <a:xfrm>
            <a:off x="0" y="1254125"/>
            <a:ext cx="99028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Khoanh vào chữ đặt trước câu trả lời đúng:</a:t>
            </a:r>
          </a:p>
        </p:txBody>
      </p:sp>
      <p:sp>
        <p:nvSpPr>
          <p:cNvPr id="8195" name="Text Box 1614"/>
          <p:cNvSpPr txBox="1">
            <a:spLocks noChangeArrowheads="1"/>
          </p:cNvSpPr>
          <p:nvPr/>
        </p:nvSpPr>
        <p:spPr bwMode="auto">
          <a:xfrm>
            <a:off x="174625" y="1782763"/>
            <a:ext cx="103409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mảnh đất hình chữ nhật có kích thước như hình vẽ dưới đây.</a:t>
            </a:r>
          </a:p>
        </p:txBody>
      </p:sp>
      <p:sp>
        <p:nvSpPr>
          <p:cNvPr id="8196" name="Text Box 1615"/>
          <p:cNvSpPr txBox="1">
            <a:spLocks noChangeArrowheads="1"/>
          </p:cNvSpPr>
          <p:nvPr/>
        </p:nvSpPr>
        <p:spPr bwMode="auto">
          <a:xfrm>
            <a:off x="5959475" y="2244725"/>
            <a:ext cx="4556125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khi đào ao và làm nhà thì diện tích phần đất còn lại là: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180 m</a:t>
            </a:r>
            <a:r>
              <a:rPr lang="en-US" altLang="en-US" sz="2800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1400 m</a:t>
            </a:r>
            <a:r>
              <a:rPr lang="en-US" altLang="en-US" sz="2800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1800 m</a:t>
            </a:r>
            <a:r>
              <a:rPr lang="en-US" altLang="en-US" sz="2800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2000 m</a:t>
            </a:r>
            <a:r>
              <a:rPr lang="en-US" altLang="en-US" sz="2800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924" name="Group 1828">
            <a:extLst/>
          </p:cNvPr>
          <p:cNvGraphicFramePr>
            <a:graphicFrameLocks noGrp="1"/>
          </p:cNvGraphicFramePr>
          <p:nvPr>
            <p:ph/>
          </p:nvPr>
        </p:nvGraphicFramePr>
        <p:xfrm>
          <a:off x="1022350" y="2411413"/>
          <a:ext cx="4159251" cy="2806700"/>
        </p:xfrm>
        <a:graphic>
          <a:graphicData uri="http://schemas.openxmlformats.org/drawingml/2006/table">
            <a:tbl>
              <a:tblPr/>
              <a:tblGrid>
                <a:gridCol w="8315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1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31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15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1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6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5141" marR="105141" marT="39624" marB="39624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8229" name="Group 1827"/>
          <p:cNvGrpSpPr>
            <a:grpSpLocks/>
          </p:cNvGrpSpPr>
          <p:nvPr/>
        </p:nvGrpSpPr>
        <p:grpSpPr bwMode="auto">
          <a:xfrm>
            <a:off x="0" y="3138488"/>
            <a:ext cx="4729163" cy="2101850"/>
            <a:chOff x="160" y="1992"/>
            <a:chExt cx="2590" cy="1528"/>
          </a:xfrm>
        </p:grpSpPr>
        <p:grpSp>
          <p:nvGrpSpPr>
            <p:cNvPr id="8236" name="Group 1761"/>
            <p:cNvGrpSpPr>
              <a:grpSpLocks/>
            </p:cNvGrpSpPr>
            <p:nvPr/>
          </p:nvGrpSpPr>
          <p:grpSpPr bwMode="auto">
            <a:xfrm>
              <a:off x="1174" y="2496"/>
              <a:ext cx="565" cy="1008"/>
              <a:chOff x="1182" y="2496"/>
              <a:chExt cx="538" cy="1008"/>
            </a:xfrm>
          </p:grpSpPr>
          <p:sp>
            <p:nvSpPr>
              <p:cNvPr id="8245" name="Rectangle 1756"/>
              <p:cNvSpPr>
                <a:spLocks noChangeArrowheads="1"/>
              </p:cNvSpPr>
              <p:nvPr/>
            </p:nvSpPr>
            <p:spPr bwMode="auto">
              <a:xfrm>
                <a:off x="1182" y="2496"/>
                <a:ext cx="437" cy="100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46" name="Text Box 1757"/>
              <p:cNvSpPr txBox="1">
                <a:spLocks noChangeArrowheads="1"/>
              </p:cNvSpPr>
              <p:nvPr/>
            </p:nvSpPr>
            <p:spPr bwMode="auto">
              <a:xfrm>
                <a:off x="1240" y="2800"/>
                <a:ext cx="480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nhà</a:t>
                </a:r>
              </a:p>
            </p:txBody>
          </p:sp>
        </p:grpSp>
        <p:grpSp>
          <p:nvGrpSpPr>
            <p:cNvPr id="8237" name="Group 1760"/>
            <p:cNvGrpSpPr>
              <a:grpSpLocks/>
            </p:cNvGrpSpPr>
            <p:nvPr/>
          </p:nvGrpSpPr>
          <p:grpSpPr bwMode="auto">
            <a:xfrm>
              <a:off x="1871" y="1992"/>
              <a:ext cx="879" cy="1008"/>
              <a:chOff x="1871" y="1992"/>
              <a:chExt cx="879" cy="1008"/>
            </a:xfrm>
          </p:grpSpPr>
          <p:sp>
            <p:nvSpPr>
              <p:cNvPr id="8243" name="Rectangle 1758"/>
              <p:cNvSpPr>
                <a:spLocks noChangeArrowheads="1"/>
              </p:cNvSpPr>
              <p:nvPr/>
            </p:nvSpPr>
            <p:spPr bwMode="auto">
              <a:xfrm>
                <a:off x="1871" y="1992"/>
                <a:ext cx="879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44" name="Text Box 1759"/>
              <p:cNvSpPr txBox="1">
                <a:spLocks noChangeArrowheads="1"/>
              </p:cNvSpPr>
              <p:nvPr/>
            </p:nvSpPr>
            <p:spPr bwMode="auto">
              <a:xfrm>
                <a:off x="2080" y="2256"/>
                <a:ext cx="480" cy="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</a:t>
                </a:r>
              </a:p>
            </p:txBody>
          </p:sp>
        </p:grpSp>
        <p:grpSp>
          <p:nvGrpSpPr>
            <p:cNvPr id="8238" name="Group 1767"/>
            <p:cNvGrpSpPr>
              <a:grpSpLocks/>
            </p:cNvGrpSpPr>
            <p:nvPr/>
          </p:nvGrpSpPr>
          <p:grpSpPr bwMode="auto">
            <a:xfrm>
              <a:off x="160" y="3000"/>
              <a:ext cx="560" cy="520"/>
              <a:chOff x="208" y="3000"/>
              <a:chExt cx="560" cy="520"/>
            </a:xfrm>
          </p:grpSpPr>
          <p:sp>
            <p:nvSpPr>
              <p:cNvPr id="8239" name="Text Box 1763"/>
              <p:cNvSpPr txBox="1">
                <a:spLocks noChangeArrowheads="1"/>
              </p:cNvSpPr>
              <p:nvPr/>
            </p:nvSpPr>
            <p:spPr bwMode="auto">
              <a:xfrm>
                <a:off x="208" y="3072"/>
                <a:ext cx="560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10m</a:t>
                </a:r>
              </a:p>
            </p:txBody>
          </p:sp>
          <p:sp>
            <p:nvSpPr>
              <p:cNvPr id="8240" name="Line 1764"/>
              <p:cNvSpPr>
                <a:spLocks noChangeShapeType="1"/>
              </p:cNvSpPr>
              <p:nvPr/>
            </p:nvSpPr>
            <p:spPr bwMode="auto">
              <a:xfrm>
                <a:off x="616" y="3008"/>
                <a:ext cx="0" cy="5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Line 1765"/>
              <p:cNvSpPr>
                <a:spLocks noChangeShapeType="1"/>
              </p:cNvSpPr>
              <p:nvPr/>
            </p:nvSpPr>
            <p:spPr bwMode="auto">
              <a:xfrm flipH="1">
                <a:off x="624" y="30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1766"/>
              <p:cNvSpPr>
                <a:spLocks noChangeShapeType="1"/>
              </p:cNvSpPr>
              <p:nvPr/>
            </p:nvSpPr>
            <p:spPr bwMode="auto">
              <a:xfrm flipH="1">
                <a:off x="608" y="350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30" name="Oval 1826"/>
          <p:cNvSpPr>
            <a:spLocks noChangeArrowheads="1"/>
          </p:cNvSpPr>
          <p:nvPr/>
        </p:nvSpPr>
        <p:spPr bwMode="auto">
          <a:xfrm>
            <a:off x="5870575" y="4014788"/>
            <a:ext cx="614363" cy="4619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31" name="Text Box 13"/>
          <p:cNvSpPr txBox="1">
            <a:spLocks noChangeArrowheads="1"/>
          </p:cNvSpPr>
          <p:nvPr/>
        </p:nvSpPr>
        <p:spPr bwMode="auto">
          <a:xfrm>
            <a:off x="0" y="396875"/>
            <a:ext cx="10515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8232" name="Text Box 53"/>
          <p:cNvSpPr txBox="1">
            <a:spLocks noChangeArrowheads="1"/>
          </p:cNvSpPr>
          <p:nvPr/>
        </p:nvSpPr>
        <p:spPr bwMode="auto">
          <a:xfrm>
            <a:off x="0" y="792163"/>
            <a:ext cx="105156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chung.</a:t>
            </a:r>
          </a:p>
        </p:txBody>
      </p:sp>
      <p:sp>
        <p:nvSpPr>
          <p:cNvPr id="8233" name="Rectangle 36"/>
          <p:cNvSpPr>
            <a:spLocks noChangeArrowheads="1"/>
          </p:cNvSpPr>
          <p:nvPr/>
        </p:nvSpPr>
        <p:spPr bwMode="auto">
          <a:xfrm>
            <a:off x="0" y="0"/>
            <a:ext cx="10515600" cy="59436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8234" name="Picture 25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42863"/>
            <a:ext cx="1401762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5" name="Picture 25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6675"/>
            <a:ext cx="1401762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173</Words>
  <Application>Microsoft Office PowerPoint</Application>
  <PresentationFormat>Custom</PresentationFormat>
  <Paragraphs>50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itfriend.org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Admin</cp:lastModifiedBy>
  <cp:revision>98</cp:revision>
  <dcterms:created xsi:type="dcterms:W3CDTF">2007-05-13T11:11:59Z</dcterms:created>
  <dcterms:modified xsi:type="dcterms:W3CDTF">2021-08-13T01:26:49Z</dcterms:modified>
</cp:coreProperties>
</file>