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83" r:id="rId3"/>
    <p:sldId id="284" r:id="rId4"/>
    <p:sldId id="285" r:id="rId5"/>
    <p:sldId id="286" r:id="rId6"/>
    <p:sldId id="288" r:id="rId7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10" y="-62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11/08/2021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36710" y="2192934"/>
            <a:ext cx="7178562" cy="1557731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VIẾT SỐ TỰ NHIÊN</a:t>
            </a:r>
          </a:p>
          <a:p>
            <a:pPr algn="ctr"/>
            <a:r>
              <a:rPr lang="en-US" sz="48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 HỆ THẬP PHÂN</a:t>
            </a:r>
            <a:endParaRPr lang="en-US" sz="48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38533" y="16876"/>
            <a:ext cx="6607065" cy="778343"/>
            <a:chOff x="2076950" y="152697"/>
            <a:chExt cx="746387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6950" y="526722"/>
              <a:ext cx="746387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VIẾT SỐ TỰ NHIÊN TRONG HỆ THẬP PHÂN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0057" y="806292"/>
            <a:ext cx="947818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cách viết số tự nhiên</a:t>
            </a:r>
            <a:b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Ở mỗi hàng có thể viết được một chữ số. Cứ mười đơn vị ở một hàng hợp lại thành một đơn vị ở hàng trên tiếp theo.</a:t>
            </a:r>
          </a:p>
          <a:p>
            <a:pPr>
              <a:lnSpc>
                <a:spcPct val="125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		10 đơn vị = 1 chục.</a:t>
            </a:r>
          </a:p>
          <a:p>
            <a:pPr>
              <a:lnSpc>
                <a:spcPct val="125000"/>
              </a:lnSpc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10 chục = 1 trăm…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570057" y="3206949"/>
            <a:ext cx="947818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Với mười số tự nhiên: 0; 1; 2; 3; 4; 5; 6; 7; 8; 9 ta có thể viết được mọi số tự nhiên.</a:t>
            </a:r>
          </a:p>
          <a:p>
            <a:pPr>
              <a:lnSpc>
                <a:spcPct val="125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		Số “chín trăm chín mươi chín” viết là: 999</a:t>
            </a:r>
          </a:p>
          <a:p>
            <a:pPr>
              <a:lnSpc>
                <a:spcPct val="125000"/>
              </a:lnSpc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Số “sáu trăm tám mươi lăm triệu bốn trăm linh năm nghìn bảy trăm chín mươi ba” viết là:  685 402 793.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38533" y="16876"/>
            <a:ext cx="6607065" cy="778343"/>
            <a:chOff x="2076950" y="152697"/>
            <a:chExt cx="746387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6950" y="526722"/>
              <a:ext cx="746387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VIẾT SỐ TỰ NHIÊN TRONG HỆ THẬP PHÂN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431800" y="985873"/>
            <a:ext cx="9738360" cy="20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 xét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en-US" alt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Giá </a:t>
            </a:r>
            <a:r>
              <a:rPr lang="en-US" altLang="en-US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 của mỗi chữ số phụ thuộc vào vị trí của nó trong số đó</a:t>
            </a:r>
            <a:r>
              <a:rPr lang="en-US" altLang="en-US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/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Chẳng hạn: số 999 có 3 chữ số 9. Kể từ phải sang trái  mỗi chữ số 9 nhận giá trị là: 9; 90; 900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Viết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với các đặc điểm trên được gọi là viết số trong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 thập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phân.</a:t>
            </a:r>
          </a:p>
        </p:txBody>
      </p:sp>
    </p:spTree>
    <p:extLst>
      <p:ext uri="{BB962C8B-B14F-4D97-AF65-F5344CB8AC3E}">
        <p14:creationId xmlns:p14="http://schemas.microsoft.com/office/powerpoint/2010/main" val="123072797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38533" y="16876"/>
            <a:ext cx="6607065" cy="778343"/>
            <a:chOff x="2076950" y="152697"/>
            <a:chExt cx="746387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6950" y="526722"/>
              <a:ext cx="746387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VIẾT SỐ TỰ NHIÊN TRONG HỆ THẬP PHÂN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742804"/>
              </p:ext>
            </p:extLst>
          </p:nvPr>
        </p:nvGraphicFramePr>
        <p:xfrm>
          <a:off x="319529" y="1950720"/>
          <a:ext cx="9992871" cy="35916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572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309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046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gồm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29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mười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80712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7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2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23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kumimoji="0" lang="en-US" sz="22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9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457199" y="1378804"/>
            <a:ext cx="29824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Viết theo mẫu: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22215" y="3340556"/>
            <a:ext cx="106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5864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06808" y="3340556"/>
            <a:ext cx="40954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nghìn,8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chục, 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alt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endParaRPr lang="en-US" alt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199" y="3906520"/>
            <a:ext cx="43761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endParaRPr lang="en-US" alt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7928" y="3895446"/>
            <a:ext cx="2590800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endParaRPr lang="en-US" alt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948872" y="4445000"/>
            <a:ext cx="1182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55500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06808" y="4444999"/>
            <a:ext cx="39227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chục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alt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896167" y="5024120"/>
            <a:ext cx="131064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9 000 509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7327" y="5019040"/>
            <a:ext cx="43049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endParaRPr lang="en-US" alt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24120" y="3906519"/>
            <a:ext cx="106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06808" y="5019039"/>
            <a:ext cx="3505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triệu, 5 trăm, 9 đơn vị</a:t>
            </a:r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457199" y="917139"/>
            <a:ext cx="2220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85606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38533" y="16876"/>
            <a:ext cx="6607065" cy="778343"/>
            <a:chOff x="2076950" y="152697"/>
            <a:chExt cx="746387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6950" y="526722"/>
              <a:ext cx="746387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VIẾT SỐ TỰ NHIÊN TRONG HỆ THẬP PHÂN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95300" y="1480404"/>
            <a:ext cx="7543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Viết mỗi số sau thành tổng 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38200" y="2225040"/>
            <a:ext cx="112236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Mẫu: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133600" y="2244447"/>
            <a:ext cx="487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387   = 300 + 80 + 7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1681480" y="2910840"/>
            <a:ext cx="1193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873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567343" y="3749039"/>
            <a:ext cx="11101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4738 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417320" y="4550728"/>
            <a:ext cx="12649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10837 </a:t>
            </a:r>
            <a:r>
              <a:rPr lang="en-US" altLang="en-US" sz="2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altLang="en-US" sz="22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77488" y="2918261"/>
            <a:ext cx="3388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800 + 70 + 3    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57199" y="917139"/>
            <a:ext cx="2220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07640" y="3749039"/>
            <a:ext cx="3388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4000 + 700 + 30 + 8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707640" y="4550727"/>
            <a:ext cx="338836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10 000 + 800 + 30 + 7</a:t>
            </a:r>
            <a:endParaRPr lang="en-US" alt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0839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838533" y="16876"/>
            <a:ext cx="6607065" cy="778343"/>
            <a:chOff x="2076950" y="152697"/>
            <a:chExt cx="746387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76950" y="526722"/>
              <a:ext cx="746387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VIẾT SỐ TỰ NHIÊN TRONG HỆ THẬP PHÂN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457199" y="917139"/>
            <a:ext cx="2220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alt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714666"/>
              </p:ext>
            </p:extLst>
          </p:nvPr>
        </p:nvGraphicFramePr>
        <p:xfrm>
          <a:off x="553720" y="2286000"/>
          <a:ext cx="8834120" cy="206660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77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12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196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7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73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036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5824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5 842 769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70059" y="1549400"/>
            <a:ext cx="88392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3: Ghi giá trị của chữ số 5 trong mỗi số ở bảng sau ( theo mẫu) 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8913" y="3667760"/>
            <a:ext cx="4667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15553" y="3667759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82353" y="366775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5000</a:t>
            </a:r>
            <a:endParaRPr 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92993" y="3667757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5 000 000</a:t>
            </a:r>
            <a:endParaRPr lang="en-US" sz="2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6341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4768</TotalTime>
  <Words>673</Words>
  <Application>Microsoft Office PowerPoint</Application>
  <PresentationFormat>Custom</PresentationFormat>
  <Paragraphs>83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685</cp:revision>
  <dcterms:created xsi:type="dcterms:W3CDTF">2019-01-16T02:58:12Z</dcterms:created>
  <dcterms:modified xsi:type="dcterms:W3CDTF">2021-08-11T07:25:34Z</dcterms:modified>
</cp:coreProperties>
</file>