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83" r:id="rId3"/>
    <p:sldId id="285" r:id="rId4"/>
    <p:sldId id="284" r:id="rId5"/>
    <p:sldId id="286" r:id="rId6"/>
    <p:sldId id="287" r:id="rId7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7" y="-77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51070" y="2192934"/>
            <a:ext cx="7949863" cy="1557731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SÁNH VÀ XẾP THỨ TỰ </a:t>
            </a:r>
          </a:p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TỰ NHIÊN</a:t>
            </a:r>
            <a:endParaRPr lang="en-US" sz="48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4474" y="101740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So sánh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tự nhiên.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4668" y="1531960"/>
            <a:ext cx="90919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/>
            <a:r>
              <a:rPr lang="en-US" sz="240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a) Trong hai số tự nhiên:</a:t>
            </a:r>
          </a:p>
          <a:p>
            <a:pPr marL="0" indent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nào có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nhiều chữ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thì lớn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hơn. Chẳng hạn: 100&gt; 99</a:t>
            </a:r>
          </a:p>
          <a:p>
            <a:pPr marL="0" indent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Số nào có ít chữ số hơn thì bé hơn. 99 &lt; 100.</a:t>
            </a:r>
          </a:p>
          <a:p>
            <a:pPr marL="0" indent="0"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Nếu hai số có số chữ số bằng nhau thì so sánh từng cặp chữ số ở cùng một hàng kể từ trái sáng phải.</a:t>
            </a:r>
          </a:p>
          <a:p>
            <a:pPr marL="0" indent="0"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Chẳng hạn: 29 869 và 30 005 đều có 5 chữ số. Ở hàng chục nghìn có 2 &lt; 3 vậy: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869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005.</a:t>
            </a:r>
          </a:p>
          <a:p>
            <a:pPr marL="0" indent="0"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Nếu hai số có tất cả các cặp chữ số ở từng hàng đều bằng nhau thì hai số đó bằng nhau.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19915" y="73682"/>
            <a:ext cx="6844310" cy="778343"/>
            <a:chOff x="1942949" y="152697"/>
            <a:chExt cx="7731886" cy="919292"/>
          </a:xfrm>
        </p:grpSpPr>
        <p:sp>
          <p:nvSpPr>
            <p:cNvPr id="19" name="Rectangle 18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42949" y="526722"/>
              <a:ext cx="7731886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VÀ XẾP THỨ TỰ CÁC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TỰ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19915" y="73682"/>
            <a:ext cx="6844310" cy="778343"/>
            <a:chOff x="1942949" y="152697"/>
            <a:chExt cx="7731886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42949" y="526722"/>
              <a:ext cx="7731886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VÀ XẾP THỨ TỰ CÁC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TỰ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4474" y="101740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b) Nhận xét.</a:t>
            </a:r>
            <a:endParaRPr lang="en-US" sz="240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4474" y="1479072"/>
            <a:ext cx="91821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- Trong dãy số tự nhiên: 0; 1; 2; 3; 4; 5; 6; 7; 8; 9; … : Số đứng trước bé hơn số đứng sau(Chẳng hạn 8 &lt; 9), số đứng sau lớn hơn số đứng trước (chẳng hạn 9 &gt; 8)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4474" y="2881152"/>
            <a:ext cx="91821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- Trên tia số: Số ở gần gốc 0 hơn là số bé hơn (chẳng hạn: 1 &lt; 5; 2 &lt; 5,…). Rõ ràng 0 là số tự nhiên bé nhất: 0 &lt; 1; 0 &lt; 2; …Số ở xa gốc 0 là số lớn hơn (chẳng hạn: 12 &gt; 11; …)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14313"/>
              </p:ext>
            </p:extLst>
          </p:nvPr>
        </p:nvGraphicFramePr>
        <p:xfrm>
          <a:off x="1010920" y="4262120"/>
          <a:ext cx="8935719" cy="33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</a:tblGrid>
              <a:tr h="157480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2720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9499600" y="4419600"/>
            <a:ext cx="4470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58482"/>
              </p:ext>
            </p:extLst>
          </p:nvPr>
        </p:nvGraphicFramePr>
        <p:xfrm>
          <a:off x="1352156" y="4582160"/>
          <a:ext cx="893571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  <a:gridCol w="687363"/>
              </a:tblGrid>
              <a:tr h="15748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3908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19915" y="73682"/>
            <a:ext cx="6844310" cy="778343"/>
            <a:chOff x="1942949" y="152697"/>
            <a:chExt cx="7731886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42949" y="526722"/>
              <a:ext cx="7731886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VÀ XẾP THỨ TỰ CÁC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TỰ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854668" y="1531960"/>
            <a:ext cx="90919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Vì có thể so sánh các số tự nhiên nên có thể xếp thứ tự các số tự nhiên từ bé đến lớn hoặc người lại.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64474" y="101740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Xếp thứ tự các số tự nhiên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4667" y="2610416"/>
            <a:ext cx="90919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Với các số: 4596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4569; 4956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4965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thể; 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Xếp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bé đến lớn: 4569; 4596; 4956; 4965.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Xếp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lớn đến bé: 4965; 4956; 4596; 4569.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61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19915" y="73682"/>
            <a:ext cx="6844310" cy="778343"/>
            <a:chOff x="1942949" y="152697"/>
            <a:chExt cx="7731886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42949" y="526722"/>
              <a:ext cx="7731886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VÀ XẾP THỨ TỰ CÁC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TỰ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4474" y="101740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993069" y="1510389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1234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912427" y="1531843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59891" y="1463038"/>
            <a:ext cx="518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256547" y="1510389"/>
            <a:ext cx="518037" cy="135421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999813" y="1946009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8754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87 540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871147" y="1924703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999813" y="2425227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39 680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39 000 + 680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68265" y="2413801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427504" y="1516516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35 784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35 790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596838" y="1537970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434248" y="1952136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92 501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92 410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578418" y="1930830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434248" y="2431354"/>
            <a:ext cx="3837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17 600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17 000 + 600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602008" y="2392495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944188" y="3065261"/>
            <a:ext cx="8947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các số sau theo thứ tự từ bé đến lớn: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951903" y="3550001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a) 8316; 8136; 8361.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333652" y="3548017"/>
            <a:ext cx="3461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8136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; 8316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8361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34" idx="3"/>
            <a:endCxn id="35" idx="1"/>
          </p:cNvCxnSpPr>
          <p:nvPr/>
        </p:nvCxnSpPr>
        <p:spPr>
          <a:xfrm flipV="1">
            <a:off x="5314910" y="3778850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944188" y="4251041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 5724; 5742; 5740.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6325937" y="4249057"/>
            <a:ext cx="3801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5724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5740; 5742.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stCxn id="37" idx="3"/>
            <a:endCxn id="38" idx="1"/>
          </p:cNvCxnSpPr>
          <p:nvPr/>
        </p:nvCxnSpPr>
        <p:spPr>
          <a:xfrm flipV="1">
            <a:off x="5307195" y="4479890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944188" y="4929221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c) 64 831; 64 813; 63 841.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325937" y="4927237"/>
            <a:ext cx="3862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63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841; 64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813;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831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>
            <a:stCxn id="40" idx="3"/>
            <a:endCxn id="41" idx="1"/>
          </p:cNvCxnSpPr>
          <p:nvPr/>
        </p:nvCxnSpPr>
        <p:spPr>
          <a:xfrm flipV="1">
            <a:off x="5307195" y="5158070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021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19915" y="73682"/>
            <a:ext cx="6844310" cy="778343"/>
            <a:chOff x="1942949" y="152697"/>
            <a:chExt cx="7731886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42949" y="526722"/>
              <a:ext cx="7731886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VÀ XẾP THỨ TỰ CÁC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TỰ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4474" y="101740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47386" y="1704473"/>
            <a:ext cx="8947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Viết các số sau theo thứ tự từ lớn đến bé: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55101" y="2189213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a) 1942; 1978; 1952; 1984.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236850" y="2187229"/>
            <a:ext cx="3461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1984; 1978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1952;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1942;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34" idx="3"/>
            <a:endCxn id="35" idx="1"/>
          </p:cNvCxnSpPr>
          <p:nvPr/>
        </p:nvCxnSpPr>
        <p:spPr>
          <a:xfrm flipV="1">
            <a:off x="5218108" y="2418062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847386" y="2890253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 1890; 1945; 1969; 1954.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6229135" y="2888269"/>
            <a:ext cx="3801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; 1954; 1945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1890.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stCxn id="37" idx="3"/>
            <a:endCxn id="38" idx="1"/>
          </p:cNvCxnSpPr>
          <p:nvPr/>
        </p:nvCxnSpPr>
        <p:spPr>
          <a:xfrm flipV="1">
            <a:off x="5210393" y="3119102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752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4860</TotalTime>
  <Words>895</Words>
  <Application>Microsoft Office PowerPoint</Application>
  <PresentationFormat>Custom</PresentationFormat>
  <Paragraphs>80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692</cp:revision>
  <dcterms:created xsi:type="dcterms:W3CDTF">2019-01-16T02:58:12Z</dcterms:created>
  <dcterms:modified xsi:type="dcterms:W3CDTF">2021-08-07T13:40:46Z</dcterms:modified>
</cp:coreProperties>
</file>