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83" r:id="rId3"/>
    <p:sldId id="284" r:id="rId4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37" y="-15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16/8/2021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16/08/2021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32228" y="2192934"/>
            <a:ext cx="6787558" cy="81906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TRANG 22</a:t>
            </a:r>
            <a:endParaRPr lang="en-US" sz="48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66868" y="73682"/>
            <a:ext cx="1950407" cy="816442"/>
            <a:chOff x="4707225" y="152697"/>
            <a:chExt cx="2203337" cy="964291"/>
          </a:xfrm>
        </p:grpSpPr>
        <p:sp>
          <p:nvSpPr>
            <p:cNvPr id="19" name="Rectangle 18"/>
            <p:cNvSpPr/>
            <p:nvPr/>
          </p:nvSpPr>
          <p:spPr>
            <a:xfrm>
              <a:off x="5257766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07225" y="571720"/>
              <a:ext cx="2203337" cy="5452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34340" y="1474027"/>
            <a:ext cx="2827020" cy="179495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Viết số bé nhất: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chữ số: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hai chữ số: 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ba chữ số: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7100" y="1847089"/>
            <a:ext cx="685800" cy="423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856488"/>
            <a:ext cx="2095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67100" y="2308860"/>
            <a:ext cx="685800" cy="423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67100" y="2768680"/>
            <a:ext cx="687072" cy="423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494020" y="1475125"/>
            <a:ext cx="2827020" cy="1794953"/>
          </a:xfrm>
          <a:prstGeom prst="rect">
            <a:avLst/>
          </a:prstGeom>
        </p:spPr>
        <p:txBody>
          <a:bodyPr vert="horz" lIns="79626" tIns="39813" rIns="79626" bIns="39813" rtlCol="0">
            <a:normAutofit lnSpcReduction="10000"/>
          </a:bodyPr>
          <a:lstStyle>
            <a:lvl1pPr marL="193949" indent="-193949" algn="l" defTabSz="775796" rtl="0" eaLnBrk="1" latinLnBrk="0" hangingPunct="1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847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745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43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5540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438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1336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9234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7132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Viết số lớn nhất: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chữ số: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hai chữ số: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ba chữ số: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602980" y="1802467"/>
            <a:ext cx="685800" cy="423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602980" y="2264238"/>
            <a:ext cx="685800" cy="423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601708" y="2736678"/>
            <a:ext cx="687072" cy="423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01310" y="3794760"/>
            <a:ext cx="8305800" cy="4724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 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70059" y="4191000"/>
            <a:ext cx="8305800" cy="4953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01310" y="4640580"/>
            <a:ext cx="8305800" cy="4648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 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70059" y="5105400"/>
            <a:ext cx="6781800" cy="48768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90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3362960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3" grpId="0" animBg="1"/>
      <p:bldP spid="24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66868" y="73682"/>
            <a:ext cx="1950407" cy="816442"/>
            <a:chOff x="4707225" y="152697"/>
            <a:chExt cx="2203337" cy="964291"/>
          </a:xfrm>
        </p:grpSpPr>
        <p:sp>
          <p:nvSpPr>
            <p:cNvPr id="19" name="Rectangle 18"/>
            <p:cNvSpPr/>
            <p:nvPr/>
          </p:nvSpPr>
          <p:spPr>
            <a:xfrm>
              <a:off x="5257766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07225" y="571720"/>
              <a:ext cx="2203337" cy="5452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890442"/>
            <a:ext cx="5489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Viết chữ số thích hợp vào ô trống: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1647" y="1569958"/>
            <a:ext cx="3239498" cy="433863"/>
            <a:chOff x="1164862" y="1547337"/>
            <a:chExt cx="3239498" cy="433863"/>
          </a:xfrm>
        </p:grpSpPr>
        <p:sp>
          <p:nvSpPr>
            <p:cNvPr id="2" name="Rectangle 1"/>
            <p:cNvSpPr/>
            <p:nvPr/>
          </p:nvSpPr>
          <p:spPr>
            <a:xfrm>
              <a:off x="2058841" y="1569958"/>
              <a:ext cx="396240" cy="3581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1164862" y="1547337"/>
              <a:ext cx="3239498" cy="433863"/>
            </a:xfrm>
            <a:prstGeom prst="rect">
              <a:avLst/>
            </a:prstGeom>
          </p:spPr>
          <p:txBody>
            <a:bodyPr vert="horz" lIns="79626" tIns="39813" rIns="79626" bIns="39813" rtlCol="0">
              <a:normAutofit/>
            </a:bodyPr>
            <a:lstStyle>
              <a:lvl1pPr marL="193949" indent="-193949" algn="l" defTabSz="775796" rtl="0" eaLnBrk="1" latinLnBrk="0" hangingPunct="1">
                <a:lnSpc>
                  <a:spcPct val="90000"/>
                </a:lnSpc>
                <a:spcBef>
                  <a:spcPts val="848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1847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9745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57643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5540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3438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1336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09234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97132" indent="-193949" algn="l" defTabSz="775796" rtl="0" eaLnBrk="1" latinLnBrk="0" hangingPunct="1">
                <a:lnSpc>
                  <a:spcPct val="90000"/>
                </a:lnSpc>
                <a:spcBef>
                  <a:spcPts val="424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r>
                <a:rPr lang="en-US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a. 859       67 &lt; 859 167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42071" y="1542156"/>
            <a:ext cx="3390265" cy="424732"/>
            <a:chOff x="5142071" y="1542156"/>
            <a:chExt cx="3390265" cy="424732"/>
          </a:xfrm>
        </p:grpSpPr>
        <p:sp>
          <p:nvSpPr>
            <p:cNvPr id="30" name="Rectangle 29"/>
            <p:cNvSpPr/>
            <p:nvPr/>
          </p:nvSpPr>
          <p:spPr>
            <a:xfrm>
              <a:off x="5142071" y="1542156"/>
              <a:ext cx="3390265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3949" lvl="0" indent="-193949" defTabSz="775796">
                <a:lnSpc>
                  <a:spcPct val="90000"/>
                </a:lnSpc>
                <a:spcBef>
                  <a:spcPts val="848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b. 4      2 037 &gt; 482 037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48724" y="1575452"/>
              <a:ext cx="396240" cy="3581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91647" y="2214312"/>
            <a:ext cx="3605212" cy="424732"/>
            <a:chOff x="591647" y="2214312"/>
            <a:chExt cx="3605212" cy="424732"/>
          </a:xfrm>
        </p:grpSpPr>
        <p:sp>
          <p:nvSpPr>
            <p:cNvPr id="36" name="Rectangle 35"/>
            <p:cNvSpPr/>
            <p:nvPr/>
          </p:nvSpPr>
          <p:spPr>
            <a:xfrm>
              <a:off x="591647" y="2214312"/>
              <a:ext cx="3605212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3949" lvl="0" indent="-193949" defTabSz="775796">
                <a:lnSpc>
                  <a:spcPct val="90000"/>
                </a:lnSpc>
                <a:spcBef>
                  <a:spcPts val="848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c. 609 608  &lt; 609 60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40122" y="2247608"/>
              <a:ext cx="396240" cy="3581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66187" y="218351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72741" y="1523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13667" y="1535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139124" y="2159848"/>
            <a:ext cx="3722620" cy="424732"/>
            <a:chOff x="5139124" y="2159848"/>
            <a:chExt cx="3722620" cy="424732"/>
          </a:xfrm>
        </p:grpSpPr>
        <p:sp>
          <p:nvSpPr>
            <p:cNvPr id="25" name="Rectangle 24"/>
            <p:cNvSpPr/>
            <p:nvPr/>
          </p:nvSpPr>
          <p:spPr>
            <a:xfrm>
              <a:off x="7130735" y="2193144"/>
              <a:ext cx="396240" cy="3581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39124" y="2159848"/>
              <a:ext cx="372262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3949" lvl="0" indent="-193949" defTabSz="775796">
                <a:lnSpc>
                  <a:spcPct val="90000"/>
                </a:lnSpc>
                <a:spcBef>
                  <a:spcPts val="848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d. 264 309 </a:t>
              </a:r>
              <a:r>
                <a:rPr 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=      64 </a:t>
              </a: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309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163957" y="21364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0059" y="2879262"/>
            <a:ext cx="4013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 Tìm số tự nhiên x biết:</a:t>
            </a:r>
            <a:endParaRPr lang="en-US" alt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1767" y="3524952"/>
            <a:ext cx="134383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949" lvl="0" indent="-193949" defTabSz="775796">
              <a:lnSpc>
                <a:spcPct val="90000"/>
              </a:lnSpc>
              <a:spcBef>
                <a:spcPts val="848"/>
              </a:spcBef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x &lt; 5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93006" y="4119312"/>
            <a:ext cx="246632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949" lvl="0" indent="-193949" defTabSz="775796">
              <a:lnSpc>
                <a:spcPct val="90000"/>
              </a:lnSpc>
              <a:spcBef>
                <a:spcPts val="848"/>
              </a:spcBef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0; 1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2; 3; 4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17275" y="3524952"/>
            <a:ext cx="234854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949" lvl="0" indent="-193949" defTabSz="775796">
              <a:lnSpc>
                <a:spcPct val="90000"/>
              </a:lnSpc>
              <a:spcBef>
                <a:spcPts val="848"/>
              </a:spcBef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2 &lt; x &lt; 5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58514" y="4119312"/>
            <a:ext cx="246632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949" lvl="0" indent="-193949" defTabSz="775796">
              <a:lnSpc>
                <a:spcPct val="90000"/>
              </a:lnSpc>
              <a:spcBef>
                <a:spcPts val="848"/>
              </a:spcBef>
              <a:defRPr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= 3; 4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2130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/>
      <p:bldP spid="3" grpId="0"/>
      <p:bldP spid="23" grpId="0"/>
      <p:bldP spid="26" grpId="0"/>
      <p:bldP spid="28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5052</TotalTime>
  <Words>317</Words>
  <Application>Microsoft Office PowerPoint</Application>
  <PresentationFormat>Custom</PresentationFormat>
  <Paragraphs>44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701</cp:revision>
  <dcterms:created xsi:type="dcterms:W3CDTF">2019-01-16T02:58:12Z</dcterms:created>
  <dcterms:modified xsi:type="dcterms:W3CDTF">2021-08-16T02:43:19Z</dcterms:modified>
</cp:coreProperties>
</file>