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83" r:id="rId3"/>
    <p:sldId id="289" r:id="rId4"/>
    <p:sldId id="290" r:id="rId5"/>
    <p:sldId id="288" r:id="rId6"/>
  </p:sldIdLst>
  <p:sldSz cx="10515600" cy="5943600"/>
  <p:notesSz cx="6858000" cy="9144000"/>
  <p:defaultTextStyle>
    <a:defPPr>
      <a:defRPr lang="vi-VN"/>
    </a:defPPr>
    <a:lvl1pPr marL="0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0191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40382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10574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80765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50956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21147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91338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761530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99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710" y="-624"/>
      </p:cViewPr>
      <p:guideLst>
        <p:guide orient="horz" pos="1872"/>
        <p:guide pos="3312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A78488-E218-4E3C-BEAA-0FCEE8963975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85800"/>
            <a:ext cx="60642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C6CCA5-60D5-477D-BB27-72A1BB4B7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941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98130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96260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94389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92519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90649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88779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86908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85038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85800"/>
            <a:ext cx="60642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6CCA5-60D5-477D-BB27-72A1BB4B72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742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85800"/>
            <a:ext cx="60642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6CCA5-60D5-477D-BB27-72A1BB4B72B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74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85800"/>
            <a:ext cx="60642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6CCA5-60D5-477D-BB27-72A1BB4B72B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7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85800"/>
            <a:ext cx="60642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6CCA5-60D5-477D-BB27-72A1BB4B72B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74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4450" y="972715"/>
            <a:ext cx="7886700" cy="206925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4450" y="3121766"/>
            <a:ext cx="7886700" cy="1434993"/>
          </a:xfrm>
        </p:spPr>
        <p:txBody>
          <a:bodyPr/>
          <a:lstStyle>
            <a:lvl1pPr marL="0" indent="0" algn="ctr">
              <a:buNone/>
              <a:defRPr sz="2000"/>
            </a:lvl1pPr>
            <a:lvl2pPr marL="387898" indent="0" algn="ctr">
              <a:buNone/>
              <a:defRPr sz="1700"/>
            </a:lvl2pPr>
            <a:lvl3pPr marL="775796" indent="0" algn="ctr">
              <a:buNone/>
              <a:defRPr sz="1500"/>
            </a:lvl3pPr>
            <a:lvl4pPr marL="1163694" indent="0" algn="ctr">
              <a:buNone/>
              <a:defRPr sz="1400"/>
            </a:lvl4pPr>
            <a:lvl5pPr marL="1551591" indent="0" algn="ctr">
              <a:buNone/>
              <a:defRPr sz="1400"/>
            </a:lvl5pPr>
            <a:lvl6pPr marL="1939489" indent="0" algn="ctr">
              <a:buNone/>
              <a:defRPr sz="1400"/>
            </a:lvl6pPr>
            <a:lvl7pPr marL="2327387" indent="0" algn="ctr">
              <a:buNone/>
              <a:defRPr sz="1400"/>
            </a:lvl7pPr>
            <a:lvl8pPr marL="2715285" indent="0" algn="ctr">
              <a:buNone/>
              <a:defRPr sz="1400"/>
            </a:lvl8pPr>
            <a:lvl9pPr marL="3103183" indent="0" algn="ctr">
              <a:buNone/>
              <a:defRPr sz="14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10/08/2021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97618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10/08/2021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15884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25227" y="316442"/>
            <a:ext cx="2267426" cy="503692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2949" y="316442"/>
            <a:ext cx="6670833" cy="503692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10/08/2021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80626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10/08/2021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76310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470" y="1481773"/>
            <a:ext cx="9069705" cy="2472372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7470" y="3977535"/>
            <a:ext cx="9069705" cy="1300162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38789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579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636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55159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19394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3273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27152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1031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10/08/2021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97464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2948" y="1582208"/>
            <a:ext cx="4469130" cy="37711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23523" y="1582208"/>
            <a:ext cx="4469130" cy="37711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10/08/2021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13552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317" y="316443"/>
            <a:ext cx="9069705" cy="11488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4318" y="1457008"/>
            <a:ext cx="4448592" cy="714057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7898" indent="0">
              <a:buNone/>
              <a:defRPr sz="1700" b="1"/>
            </a:lvl2pPr>
            <a:lvl3pPr marL="775796" indent="0">
              <a:buNone/>
              <a:defRPr sz="1500" b="1"/>
            </a:lvl3pPr>
            <a:lvl4pPr marL="1163694" indent="0">
              <a:buNone/>
              <a:defRPr sz="1400" b="1"/>
            </a:lvl4pPr>
            <a:lvl5pPr marL="1551591" indent="0">
              <a:buNone/>
              <a:defRPr sz="1400" b="1"/>
            </a:lvl5pPr>
            <a:lvl6pPr marL="1939489" indent="0">
              <a:buNone/>
              <a:defRPr sz="1400" b="1"/>
            </a:lvl6pPr>
            <a:lvl7pPr marL="2327387" indent="0">
              <a:buNone/>
              <a:defRPr sz="1400" b="1"/>
            </a:lvl7pPr>
            <a:lvl8pPr marL="2715285" indent="0">
              <a:buNone/>
              <a:defRPr sz="1400" b="1"/>
            </a:lvl8pPr>
            <a:lvl9pPr marL="3103183" indent="0">
              <a:buNone/>
              <a:defRPr sz="14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4318" y="2171066"/>
            <a:ext cx="4448592" cy="319330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23522" y="1457008"/>
            <a:ext cx="4470500" cy="714057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7898" indent="0">
              <a:buNone/>
              <a:defRPr sz="1700" b="1"/>
            </a:lvl2pPr>
            <a:lvl3pPr marL="775796" indent="0">
              <a:buNone/>
              <a:defRPr sz="1500" b="1"/>
            </a:lvl3pPr>
            <a:lvl4pPr marL="1163694" indent="0">
              <a:buNone/>
              <a:defRPr sz="1400" b="1"/>
            </a:lvl4pPr>
            <a:lvl5pPr marL="1551591" indent="0">
              <a:buNone/>
              <a:defRPr sz="1400" b="1"/>
            </a:lvl5pPr>
            <a:lvl6pPr marL="1939489" indent="0">
              <a:buNone/>
              <a:defRPr sz="1400" b="1"/>
            </a:lvl6pPr>
            <a:lvl7pPr marL="2327387" indent="0">
              <a:buNone/>
              <a:defRPr sz="1400" b="1"/>
            </a:lvl7pPr>
            <a:lvl8pPr marL="2715285" indent="0">
              <a:buNone/>
              <a:defRPr sz="1400" b="1"/>
            </a:lvl8pPr>
            <a:lvl9pPr marL="3103183" indent="0">
              <a:buNone/>
              <a:defRPr sz="14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23522" y="2171066"/>
            <a:ext cx="4470500" cy="319330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10/08/2021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11354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10/08/2021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99514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10/08/2021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50581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318" y="396241"/>
            <a:ext cx="3391554" cy="1386840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0500" y="855769"/>
            <a:ext cx="5323523" cy="4223809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4318" y="1783080"/>
            <a:ext cx="3391554" cy="3303376"/>
          </a:xfrm>
        </p:spPr>
        <p:txBody>
          <a:bodyPr/>
          <a:lstStyle>
            <a:lvl1pPr marL="0" indent="0">
              <a:buNone/>
              <a:defRPr sz="1400"/>
            </a:lvl1pPr>
            <a:lvl2pPr marL="387898" indent="0">
              <a:buNone/>
              <a:defRPr sz="1200"/>
            </a:lvl2pPr>
            <a:lvl3pPr marL="775796" indent="0">
              <a:buNone/>
              <a:defRPr sz="1000"/>
            </a:lvl3pPr>
            <a:lvl4pPr marL="1163694" indent="0">
              <a:buNone/>
              <a:defRPr sz="800"/>
            </a:lvl4pPr>
            <a:lvl5pPr marL="1551591" indent="0">
              <a:buNone/>
              <a:defRPr sz="800"/>
            </a:lvl5pPr>
            <a:lvl6pPr marL="1939489" indent="0">
              <a:buNone/>
              <a:defRPr sz="800"/>
            </a:lvl6pPr>
            <a:lvl7pPr marL="2327387" indent="0">
              <a:buNone/>
              <a:defRPr sz="800"/>
            </a:lvl7pPr>
            <a:lvl8pPr marL="2715285" indent="0">
              <a:buNone/>
              <a:defRPr sz="800"/>
            </a:lvl8pPr>
            <a:lvl9pPr marL="3103183" indent="0">
              <a:buNone/>
              <a:defRPr sz="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10/08/2021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47596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318" y="396241"/>
            <a:ext cx="3391554" cy="1386840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0500" y="855769"/>
            <a:ext cx="5323523" cy="4223809"/>
          </a:xfrm>
        </p:spPr>
        <p:txBody>
          <a:bodyPr anchor="t"/>
          <a:lstStyle>
            <a:lvl1pPr marL="0" indent="0">
              <a:buNone/>
              <a:defRPr sz="2700"/>
            </a:lvl1pPr>
            <a:lvl2pPr marL="387898" indent="0">
              <a:buNone/>
              <a:defRPr sz="2400"/>
            </a:lvl2pPr>
            <a:lvl3pPr marL="775796" indent="0">
              <a:buNone/>
              <a:defRPr sz="2000"/>
            </a:lvl3pPr>
            <a:lvl4pPr marL="1163694" indent="0">
              <a:buNone/>
              <a:defRPr sz="1700"/>
            </a:lvl4pPr>
            <a:lvl5pPr marL="1551591" indent="0">
              <a:buNone/>
              <a:defRPr sz="1700"/>
            </a:lvl5pPr>
            <a:lvl6pPr marL="1939489" indent="0">
              <a:buNone/>
              <a:defRPr sz="1700"/>
            </a:lvl6pPr>
            <a:lvl7pPr marL="2327387" indent="0">
              <a:buNone/>
              <a:defRPr sz="1700"/>
            </a:lvl7pPr>
            <a:lvl8pPr marL="2715285" indent="0">
              <a:buNone/>
              <a:defRPr sz="1700"/>
            </a:lvl8pPr>
            <a:lvl9pPr marL="3103183" indent="0">
              <a:buNone/>
              <a:defRPr sz="17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4318" y="1783080"/>
            <a:ext cx="3391554" cy="3303376"/>
          </a:xfrm>
        </p:spPr>
        <p:txBody>
          <a:bodyPr/>
          <a:lstStyle>
            <a:lvl1pPr marL="0" indent="0">
              <a:buNone/>
              <a:defRPr sz="1400"/>
            </a:lvl1pPr>
            <a:lvl2pPr marL="387898" indent="0">
              <a:buNone/>
              <a:defRPr sz="1200"/>
            </a:lvl2pPr>
            <a:lvl3pPr marL="775796" indent="0">
              <a:buNone/>
              <a:defRPr sz="1000"/>
            </a:lvl3pPr>
            <a:lvl4pPr marL="1163694" indent="0">
              <a:buNone/>
              <a:defRPr sz="800"/>
            </a:lvl4pPr>
            <a:lvl5pPr marL="1551591" indent="0">
              <a:buNone/>
              <a:defRPr sz="800"/>
            </a:lvl5pPr>
            <a:lvl6pPr marL="1939489" indent="0">
              <a:buNone/>
              <a:defRPr sz="800"/>
            </a:lvl6pPr>
            <a:lvl7pPr marL="2327387" indent="0">
              <a:buNone/>
              <a:defRPr sz="800"/>
            </a:lvl7pPr>
            <a:lvl8pPr marL="2715285" indent="0">
              <a:buNone/>
              <a:defRPr sz="800"/>
            </a:lvl8pPr>
            <a:lvl9pPr marL="3103183" indent="0">
              <a:buNone/>
              <a:defRPr sz="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10/08/2021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89049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2948" y="316443"/>
            <a:ext cx="9069705" cy="1148821"/>
          </a:xfrm>
          <a:prstGeom prst="rect">
            <a:avLst/>
          </a:prstGeom>
        </p:spPr>
        <p:txBody>
          <a:bodyPr vert="horz" lIns="79626" tIns="39813" rIns="79626" bIns="3981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948" y="1582208"/>
            <a:ext cx="9069705" cy="3771160"/>
          </a:xfrm>
          <a:prstGeom prst="rect">
            <a:avLst/>
          </a:prstGeom>
        </p:spPr>
        <p:txBody>
          <a:bodyPr vert="horz" lIns="79626" tIns="39813" rIns="79626" bIns="39813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2947" y="5508837"/>
            <a:ext cx="2366010" cy="316442"/>
          </a:xfrm>
          <a:prstGeom prst="rect">
            <a:avLst/>
          </a:prstGeom>
        </p:spPr>
        <p:txBody>
          <a:bodyPr vert="horz" lIns="79626" tIns="39813" rIns="79626" bIns="39813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D0005-0032-4B32-B7D1-2B5D81DDFF96}" type="datetimeFigureOut">
              <a:rPr lang="vi-VN" smtClean="0"/>
              <a:t>10/08/2021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3293" y="5508837"/>
            <a:ext cx="3549015" cy="316442"/>
          </a:xfrm>
          <a:prstGeom prst="rect">
            <a:avLst/>
          </a:prstGeom>
        </p:spPr>
        <p:txBody>
          <a:bodyPr vert="horz" lIns="79626" tIns="39813" rIns="79626" bIns="39813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6643" y="5508837"/>
            <a:ext cx="2366010" cy="316442"/>
          </a:xfrm>
          <a:prstGeom prst="rect">
            <a:avLst/>
          </a:prstGeom>
        </p:spPr>
        <p:txBody>
          <a:bodyPr vert="horz" lIns="79626" tIns="39813" rIns="79626" bIns="39813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56854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5796" rtl="0" eaLnBrk="1" latinLnBrk="0" hangingPunct="1">
        <a:lnSpc>
          <a:spcPct val="90000"/>
        </a:lnSpc>
        <a:spcBef>
          <a:spcPct val="0"/>
        </a:spcBef>
        <a:buNone/>
        <a:defRPr sz="3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3949" indent="-193949" algn="l" defTabSz="775796" rtl="0" eaLnBrk="1" latinLnBrk="0" hangingPunct="1">
        <a:lnSpc>
          <a:spcPct val="90000"/>
        </a:lnSpc>
        <a:spcBef>
          <a:spcPts val="848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81847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69745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7643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5540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3438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521336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909234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97132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7898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5796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3694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1591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39489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27387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15285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03183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99961" y="1307185"/>
            <a:ext cx="3764546" cy="681262"/>
          </a:xfrm>
        </p:spPr>
        <p:txBody>
          <a:bodyPr>
            <a:normAutofit/>
          </a:bodyPr>
          <a:lstStyle/>
          <a:p>
            <a:pPr>
              <a:spcAft>
                <a:spcPts val="2612"/>
              </a:spcAft>
            </a:pPr>
            <a:r>
              <a:rPr lang="en-US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MÔN TOÁN </a:t>
            </a:r>
            <a:r>
              <a:rPr lang="en-US" sz="36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4:</a:t>
            </a:r>
            <a:endParaRPr lang="en-US" sz="3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reeform 3"/>
          <p:cNvSpPr>
            <a:spLocks noEditPoints="1"/>
          </p:cNvSpPr>
          <p:nvPr/>
        </p:nvSpPr>
        <p:spPr bwMode="auto">
          <a:xfrm>
            <a:off x="1" y="1"/>
            <a:ext cx="10515599" cy="5943599"/>
          </a:xfrm>
          <a:custGeom>
            <a:avLst/>
            <a:gdLst>
              <a:gd name="T0" fmla="*/ 278 w 5298"/>
              <a:gd name="T1" fmla="*/ 3904 h 4030"/>
              <a:gd name="T2" fmla="*/ 150 w 5298"/>
              <a:gd name="T3" fmla="*/ 3840 h 4030"/>
              <a:gd name="T4" fmla="*/ 73 w 5298"/>
              <a:gd name="T5" fmla="*/ 3985 h 4030"/>
              <a:gd name="T6" fmla="*/ 0 w 5298"/>
              <a:gd name="T7" fmla="*/ 3741 h 4030"/>
              <a:gd name="T8" fmla="*/ 128 w 5298"/>
              <a:gd name="T9" fmla="*/ 3613 h 4030"/>
              <a:gd name="T10" fmla="*/ 0 w 5298"/>
              <a:gd name="T11" fmla="*/ 3585 h 4030"/>
              <a:gd name="T12" fmla="*/ 44 w 5298"/>
              <a:gd name="T13" fmla="*/ 3365 h 4030"/>
              <a:gd name="T14" fmla="*/ 95 w 5298"/>
              <a:gd name="T15" fmla="*/ 3585 h 4030"/>
              <a:gd name="T16" fmla="*/ 381 w 5298"/>
              <a:gd name="T17" fmla="*/ 3916 h 4030"/>
              <a:gd name="T18" fmla="*/ 879 w 5298"/>
              <a:gd name="T19" fmla="*/ 4003 h 4030"/>
              <a:gd name="T20" fmla="*/ 887 w 5298"/>
              <a:gd name="T21" fmla="*/ 4030 h 4030"/>
              <a:gd name="T22" fmla="*/ 557 w 5298"/>
              <a:gd name="T23" fmla="*/ 4030 h 4030"/>
              <a:gd name="T24" fmla="*/ 498 w 5298"/>
              <a:gd name="T25" fmla="*/ 3987 h 4030"/>
              <a:gd name="T26" fmla="*/ 381 w 5298"/>
              <a:gd name="T27" fmla="*/ 4012 h 4030"/>
              <a:gd name="T28" fmla="*/ 5254 w 5298"/>
              <a:gd name="T29" fmla="*/ 4003 h 4030"/>
              <a:gd name="T30" fmla="*/ 5221 w 5298"/>
              <a:gd name="T31" fmla="*/ 3886 h 4030"/>
              <a:gd name="T32" fmla="*/ 5254 w 5298"/>
              <a:gd name="T33" fmla="*/ 3904 h 4030"/>
              <a:gd name="T34" fmla="*/ 5163 w 5298"/>
              <a:gd name="T35" fmla="*/ 3927 h 4030"/>
              <a:gd name="T36" fmla="*/ 5199 w 5298"/>
              <a:gd name="T37" fmla="*/ 3718 h 4030"/>
              <a:gd name="T38" fmla="*/ 5199 w 5298"/>
              <a:gd name="T39" fmla="*/ 3666 h 4030"/>
              <a:gd name="T40" fmla="*/ 5229 w 5298"/>
              <a:gd name="T41" fmla="*/ 3491 h 4030"/>
              <a:gd name="T42" fmla="*/ 5229 w 5298"/>
              <a:gd name="T43" fmla="*/ 3393 h 4030"/>
              <a:gd name="T44" fmla="*/ 5207 w 5298"/>
              <a:gd name="T45" fmla="*/ 3776 h 4030"/>
              <a:gd name="T46" fmla="*/ 4613 w 5298"/>
              <a:gd name="T47" fmla="*/ 3925 h 4030"/>
              <a:gd name="T48" fmla="*/ 4261 w 5298"/>
              <a:gd name="T49" fmla="*/ 3964 h 4030"/>
              <a:gd name="T50" fmla="*/ 4595 w 5298"/>
              <a:gd name="T51" fmla="*/ 3996 h 4030"/>
              <a:gd name="T52" fmla="*/ 4701 w 5298"/>
              <a:gd name="T53" fmla="*/ 4003 h 4030"/>
              <a:gd name="T54" fmla="*/ 4800 w 5298"/>
              <a:gd name="T55" fmla="*/ 4030 h 4030"/>
              <a:gd name="T56" fmla="*/ 5251 w 5298"/>
              <a:gd name="T57" fmla="*/ 3776 h 4030"/>
              <a:gd name="T58" fmla="*/ 5247 w 5298"/>
              <a:gd name="T59" fmla="*/ 688 h 4030"/>
              <a:gd name="T60" fmla="*/ 242 w 5298"/>
              <a:gd name="T61" fmla="*/ 144 h 4030"/>
              <a:gd name="T62" fmla="*/ 77 w 5298"/>
              <a:gd name="T63" fmla="*/ 211 h 4030"/>
              <a:gd name="T64" fmla="*/ 176 w 5298"/>
              <a:gd name="T65" fmla="*/ 84 h 4030"/>
              <a:gd name="T66" fmla="*/ 47 w 5298"/>
              <a:gd name="T67" fmla="*/ 254 h 4030"/>
              <a:gd name="T68" fmla="*/ 44 w 5298"/>
              <a:gd name="T69" fmla="*/ 323 h 4030"/>
              <a:gd name="T70" fmla="*/ 0 w 5298"/>
              <a:gd name="T71" fmla="*/ 385 h 4030"/>
              <a:gd name="T72" fmla="*/ 0 w 5298"/>
              <a:gd name="T73" fmla="*/ 566 h 4030"/>
              <a:gd name="T74" fmla="*/ 113 w 5298"/>
              <a:gd name="T75" fmla="*/ 566 h 4030"/>
              <a:gd name="T76" fmla="*/ 242 w 5298"/>
              <a:gd name="T77" fmla="*/ 167 h 4030"/>
              <a:gd name="T78" fmla="*/ 703 w 5298"/>
              <a:gd name="T79" fmla="*/ 59 h 4030"/>
              <a:gd name="T80" fmla="*/ 1037 w 5298"/>
              <a:gd name="T81" fmla="*/ 0 h 4030"/>
              <a:gd name="T82" fmla="*/ 652 w 5298"/>
              <a:gd name="T83" fmla="*/ 0 h 4030"/>
              <a:gd name="T84" fmla="*/ 447 w 5298"/>
              <a:gd name="T85" fmla="*/ 80 h 4030"/>
              <a:gd name="T86" fmla="*/ 403 w 5298"/>
              <a:gd name="T87" fmla="*/ 0 h 4030"/>
              <a:gd name="T88" fmla="*/ 242 w 5298"/>
              <a:gd name="T89" fmla="*/ 103 h 4030"/>
              <a:gd name="T90" fmla="*/ 5042 w 5298"/>
              <a:gd name="T91" fmla="*/ 48 h 4030"/>
              <a:gd name="T92" fmla="*/ 5097 w 5298"/>
              <a:gd name="T93" fmla="*/ 167 h 4030"/>
              <a:gd name="T94" fmla="*/ 5196 w 5298"/>
              <a:gd name="T95" fmla="*/ 84 h 4030"/>
              <a:gd name="T96" fmla="*/ 5298 w 5298"/>
              <a:gd name="T97" fmla="*/ 348 h 4030"/>
              <a:gd name="T98" fmla="*/ 5229 w 5298"/>
              <a:gd name="T99" fmla="*/ 392 h 4030"/>
              <a:gd name="T100" fmla="*/ 5298 w 5298"/>
              <a:gd name="T101" fmla="*/ 456 h 4030"/>
              <a:gd name="T102" fmla="*/ 5185 w 5298"/>
              <a:gd name="T103" fmla="*/ 665 h 4030"/>
              <a:gd name="T104" fmla="*/ 5130 w 5298"/>
              <a:gd name="T105" fmla="*/ 270 h 4030"/>
              <a:gd name="T106" fmla="*/ 4895 w 5298"/>
              <a:gd name="T107" fmla="*/ 59 h 4030"/>
              <a:gd name="T108" fmla="*/ 4375 w 5298"/>
              <a:gd name="T109" fmla="*/ 43 h 4030"/>
              <a:gd name="T110" fmla="*/ 4554 w 5298"/>
              <a:gd name="T111" fmla="*/ 43 h 4030"/>
              <a:gd name="T112" fmla="*/ 4683 w 5298"/>
              <a:gd name="T113" fmla="*/ 61 h 4030"/>
              <a:gd name="T114" fmla="*/ 4767 w 5298"/>
              <a:gd name="T115" fmla="*/ 61 h 4030"/>
              <a:gd name="T116" fmla="*/ 5298 w 5298"/>
              <a:gd name="T117" fmla="*/ 18 h 403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5298"/>
              <a:gd name="T178" fmla="*/ 0 h 4030"/>
              <a:gd name="T179" fmla="*/ 5298 w 5298"/>
              <a:gd name="T180" fmla="*/ 4030 h 4030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5298" h="4030">
                <a:moveTo>
                  <a:pt x="1062" y="3998"/>
                </a:moveTo>
                <a:lnTo>
                  <a:pt x="4236" y="3998"/>
                </a:lnTo>
                <a:lnTo>
                  <a:pt x="4236" y="4030"/>
                </a:lnTo>
                <a:lnTo>
                  <a:pt x="1062" y="4030"/>
                </a:lnTo>
                <a:lnTo>
                  <a:pt x="1062" y="3998"/>
                </a:lnTo>
                <a:close/>
                <a:moveTo>
                  <a:pt x="44" y="4003"/>
                </a:moveTo>
                <a:lnTo>
                  <a:pt x="337" y="4003"/>
                </a:lnTo>
                <a:lnTo>
                  <a:pt x="337" y="3886"/>
                </a:lnTo>
                <a:lnTo>
                  <a:pt x="242" y="3886"/>
                </a:lnTo>
                <a:lnTo>
                  <a:pt x="242" y="3904"/>
                </a:lnTo>
                <a:lnTo>
                  <a:pt x="278" y="3904"/>
                </a:lnTo>
                <a:lnTo>
                  <a:pt x="308" y="3904"/>
                </a:lnTo>
                <a:lnTo>
                  <a:pt x="308" y="3982"/>
                </a:lnTo>
                <a:lnTo>
                  <a:pt x="256" y="3982"/>
                </a:lnTo>
                <a:lnTo>
                  <a:pt x="201" y="3982"/>
                </a:lnTo>
                <a:lnTo>
                  <a:pt x="201" y="3886"/>
                </a:lnTo>
                <a:lnTo>
                  <a:pt x="77" y="3886"/>
                </a:lnTo>
                <a:lnTo>
                  <a:pt x="77" y="3852"/>
                </a:lnTo>
                <a:lnTo>
                  <a:pt x="77" y="3819"/>
                </a:lnTo>
                <a:lnTo>
                  <a:pt x="113" y="3819"/>
                </a:lnTo>
                <a:lnTo>
                  <a:pt x="150" y="3819"/>
                </a:lnTo>
                <a:lnTo>
                  <a:pt x="150" y="3840"/>
                </a:lnTo>
                <a:lnTo>
                  <a:pt x="110" y="3840"/>
                </a:lnTo>
                <a:lnTo>
                  <a:pt x="110" y="3863"/>
                </a:lnTo>
                <a:lnTo>
                  <a:pt x="201" y="3863"/>
                </a:lnTo>
                <a:lnTo>
                  <a:pt x="201" y="3801"/>
                </a:lnTo>
                <a:lnTo>
                  <a:pt x="44" y="3801"/>
                </a:lnTo>
                <a:lnTo>
                  <a:pt x="44" y="3904"/>
                </a:lnTo>
                <a:lnTo>
                  <a:pt x="176" y="3904"/>
                </a:lnTo>
                <a:lnTo>
                  <a:pt x="176" y="3925"/>
                </a:lnTo>
                <a:lnTo>
                  <a:pt x="176" y="3946"/>
                </a:lnTo>
                <a:lnTo>
                  <a:pt x="176" y="3964"/>
                </a:lnTo>
                <a:lnTo>
                  <a:pt x="176" y="3985"/>
                </a:lnTo>
                <a:lnTo>
                  <a:pt x="73" y="3985"/>
                </a:lnTo>
                <a:lnTo>
                  <a:pt x="73" y="3964"/>
                </a:lnTo>
                <a:lnTo>
                  <a:pt x="73" y="3946"/>
                </a:lnTo>
                <a:lnTo>
                  <a:pt x="102" y="3946"/>
                </a:lnTo>
                <a:lnTo>
                  <a:pt x="102" y="3964"/>
                </a:lnTo>
                <a:lnTo>
                  <a:pt x="135" y="3964"/>
                </a:lnTo>
                <a:lnTo>
                  <a:pt x="135" y="3927"/>
                </a:lnTo>
                <a:lnTo>
                  <a:pt x="44" y="3927"/>
                </a:lnTo>
                <a:lnTo>
                  <a:pt x="44" y="4003"/>
                </a:lnTo>
                <a:close/>
                <a:moveTo>
                  <a:pt x="47" y="3776"/>
                </a:moveTo>
                <a:lnTo>
                  <a:pt x="47" y="3760"/>
                </a:lnTo>
                <a:lnTo>
                  <a:pt x="0" y="3760"/>
                </a:lnTo>
                <a:lnTo>
                  <a:pt x="0" y="3741"/>
                </a:lnTo>
                <a:lnTo>
                  <a:pt x="0" y="3721"/>
                </a:lnTo>
                <a:lnTo>
                  <a:pt x="0" y="3700"/>
                </a:lnTo>
                <a:lnTo>
                  <a:pt x="0" y="3682"/>
                </a:lnTo>
                <a:lnTo>
                  <a:pt x="51" y="3682"/>
                </a:lnTo>
                <a:lnTo>
                  <a:pt x="99" y="3682"/>
                </a:lnTo>
                <a:lnTo>
                  <a:pt x="99" y="3718"/>
                </a:lnTo>
                <a:lnTo>
                  <a:pt x="69" y="3718"/>
                </a:lnTo>
                <a:lnTo>
                  <a:pt x="69" y="3707"/>
                </a:lnTo>
                <a:lnTo>
                  <a:pt x="44" y="3707"/>
                </a:lnTo>
                <a:lnTo>
                  <a:pt x="44" y="3735"/>
                </a:lnTo>
                <a:lnTo>
                  <a:pt x="128" y="3735"/>
                </a:lnTo>
                <a:lnTo>
                  <a:pt x="128" y="3613"/>
                </a:lnTo>
                <a:lnTo>
                  <a:pt x="44" y="3613"/>
                </a:lnTo>
                <a:lnTo>
                  <a:pt x="44" y="3638"/>
                </a:lnTo>
                <a:lnTo>
                  <a:pt x="69" y="3638"/>
                </a:lnTo>
                <a:lnTo>
                  <a:pt x="69" y="3629"/>
                </a:lnTo>
                <a:lnTo>
                  <a:pt x="99" y="3629"/>
                </a:lnTo>
                <a:lnTo>
                  <a:pt x="99" y="3666"/>
                </a:lnTo>
                <a:lnTo>
                  <a:pt x="51" y="3666"/>
                </a:lnTo>
                <a:lnTo>
                  <a:pt x="0" y="3666"/>
                </a:lnTo>
                <a:lnTo>
                  <a:pt x="0" y="3645"/>
                </a:lnTo>
                <a:lnTo>
                  <a:pt x="0" y="3624"/>
                </a:lnTo>
                <a:lnTo>
                  <a:pt x="0" y="3606"/>
                </a:lnTo>
                <a:lnTo>
                  <a:pt x="0" y="3585"/>
                </a:lnTo>
                <a:lnTo>
                  <a:pt x="55" y="3585"/>
                </a:lnTo>
                <a:lnTo>
                  <a:pt x="55" y="3574"/>
                </a:lnTo>
                <a:lnTo>
                  <a:pt x="0" y="3574"/>
                </a:lnTo>
                <a:lnTo>
                  <a:pt x="0" y="3549"/>
                </a:lnTo>
                <a:lnTo>
                  <a:pt x="69" y="3549"/>
                </a:lnTo>
                <a:lnTo>
                  <a:pt x="69" y="3491"/>
                </a:lnTo>
                <a:lnTo>
                  <a:pt x="44" y="3491"/>
                </a:lnTo>
                <a:lnTo>
                  <a:pt x="0" y="3491"/>
                </a:lnTo>
                <a:lnTo>
                  <a:pt x="0" y="3464"/>
                </a:lnTo>
                <a:lnTo>
                  <a:pt x="0" y="3393"/>
                </a:lnTo>
                <a:lnTo>
                  <a:pt x="0" y="3365"/>
                </a:lnTo>
                <a:lnTo>
                  <a:pt x="44" y="3365"/>
                </a:lnTo>
                <a:lnTo>
                  <a:pt x="69" y="3365"/>
                </a:lnTo>
                <a:lnTo>
                  <a:pt x="106" y="3365"/>
                </a:lnTo>
                <a:lnTo>
                  <a:pt x="113" y="3365"/>
                </a:lnTo>
                <a:lnTo>
                  <a:pt x="113" y="3439"/>
                </a:lnTo>
                <a:lnTo>
                  <a:pt x="69" y="3439"/>
                </a:lnTo>
                <a:lnTo>
                  <a:pt x="69" y="3393"/>
                </a:lnTo>
                <a:lnTo>
                  <a:pt x="44" y="3393"/>
                </a:lnTo>
                <a:lnTo>
                  <a:pt x="44" y="3464"/>
                </a:lnTo>
                <a:lnTo>
                  <a:pt x="113" y="3464"/>
                </a:lnTo>
                <a:lnTo>
                  <a:pt x="113" y="3574"/>
                </a:lnTo>
                <a:lnTo>
                  <a:pt x="95" y="3574"/>
                </a:lnTo>
                <a:lnTo>
                  <a:pt x="95" y="3585"/>
                </a:lnTo>
                <a:lnTo>
                  <a:pt x="132" y="3585"/>
                </a:lnTo>
                <a:lnTo>
                  <a:pt x="168" y="3585"/>
                </a:lnTo>
                <a:lnTo>
                  <a:pt x="168" y="3760"/>
                </a:lnTo>
                <a:lnTo>
                  <a:pt x="132" y="3760"/>
                </a:lnTo>
                <a:lnTo>
                  <a:pt x="91" y="3760"/>
                </a:lnTo>
                <a:lnTo>
                  <a:pt x="91" y="3776"/>
                </a:lnTo>
                <a:lnTo>
                  <a:pt x="242" y="3776"/>
                </a:lnTo>
                <a:lnTo>
                  <a:pt x="242" y="3801"/>
                </a:lnTo>
                <a:lnTo>
                  <a:pt x="242" y="3863"/>
                </a:lnTo>
                <a:lnTo>
                  <a:pt x="381" y="3863"/>
                </a:lnTo>
                <a:lnTo>
                  <a:pt x="381" y="3891"/>
                </a:lnTo>
                <a:lnTo>
                  <a:pt x="381" y="3916"/>
                </a:lnTo>
                <a:lnTo>
                  <a:pt x="381" y="3943"/>
                </a:lnTo>
                <a:lnTo>
                  <a:pt x="381" y="3971"/>
                </a:lnTo>
                <a:lnTo>
                  <a:pt x="403" y="3971"/>
                </a:lnTo>
                <a:lnTo>
                  <a:pt x="403" y="3948"/>
                </a:lnTo>
                <a:lnTo>
                  <a:pt x="403" y="3925"/>
                </a:lnTo>
                <a:lnTo>
                  <a:pt x="685" y="3925"/>
                </a:lnTo>
                <a:lnTo>
                  <a:pt x="685" y="3948"/>
                </a:lnTo>
                <a:lnTo>
                  <a:pt x="685" y="3971"/>
                </a:lnTo>
                <a:lnTo>
                  <a:pt x="703" y="3971"/>
                </a:lnTo>
                <a:lnTo>
                  <a:pt x="703" y="3959"/>
                </a:lnTo>
                <a:lnTo>
                  <a:pt x="879" y="3959"/>
                </a:lnTo>
                <a:lnTo>
                  <a:pt x="879" y="4003"/>
                </a:lnTo>
                <a:lnTo>
                  <a:pt x="993" y="4003"/>
                </a:lnTo>
                <a:lnTo>
                  <a:pt x="993" y="3987"/>
                </a:lnTo>
                <a:lnTo>
                  <a:pt x="923" y="3987"/>
                </a:lnTo>
                <a:lnTo>
                  <a:pt x="923" y="3959"/>
                </a:lnTo>
                <a:lnTo>
                  <a:pt x="1037" y="3959"/>
                </a:lnTo>
                <a:lnTo>
                  <a:pt x="1037" y="3964"/>
                </a:lnTo>
                <a:lnTo>
                  <a:pt x="1037" y="3987"/>
                </a:lnTo>
                <a:lnTo>
                  <a:pt x="1037" y="4003"/>
                </a:lnTo>
                <a:lnTo>
                  <a:pt x="1037" y="4030"/>
                </a:lnTo>
                <a:lnTo>
                  <a:pt x="985" y="4030"/>
                </a:lnTo>
                <a:lnTo>
                  <a:pt x="938" y="4030"/>
                </a:lnTo>
                <a:lnTo>
                  <a:pt x="887" y="4030"/>
                </a:lnTo>
                <a:lnTo>
                  <a:pt x="835" y="4030"/>
                </a:lnTo>
                <a:lnTo>
                  <a:pt x="835" y="3987"/>
                </a:lnTo>
                <a:lnTo>
                  <a:pt x="744" y="3987"/>
                </a:lnTo>
                <a:lnTo>
                  <a:pt x="744" y="4030"/>
                </a:lnTo>
                <a:lnTo>
                  <a:pt x="703" y="4030"/>
                </a:lnTo>
                <a:lnTo>
                  <a:pt x="703" y="3996"/>
                </a:lnTo>
                <a:lnTo>
                  <a:pt x="685" y="3996"/>
                </a:lnTo>
                <a:lnTo>
                  <a:pt x="685" y="4030"/>
                </a:lnTo>
                <a:lnTo>
                  <a:pt x="652" y="4030"/>
                </a:lnTo>
                <a:lnTo>
                  <a:pt x="619" y="4030"/>
                </a:lnTo>
                <a:lnTo>
                  <a:pt x="590" y="4030"/>
                </a:lnTo>
                <a:lnTo>
                  <a:pt x="557" y="4030"/>
                </a:lnTo>
                <a:lnTo>
                  <a:pt x="557" y="3998"/>
                </a:lnTo>
                <a:lnTo>
                  <a:pt x="557" y="3969"/>
                </a:lnTo>
                <a:lnTo>
                  <a:pt x="615" y="3969"/>
                </a:lnTo>
                <a:lnTo>
                  <a:pt x="615" y="3987"/>
                </a:lnTo>
                <a:lnTo>
                  <a:pt x="597" y="3987"/>
                </a:lnTo>
                <a:lnTo>
                  <a:pt x="597" y="4003"/>
                </a:lnTo>
                <a:lnTo>
                  <a:pt x="641" y="4003"/>
                </a:lnTo>
                <a:lnTo>
                  <a:pt x="641" y="3950"/>
                </a:lnTo>
                <a:lnTo>
                  <a:pt x="447" y="3950"/>
                </a:lnTo>
                <a:lnTo>
                  <a:pt x="447" y="4003"/>
                </a:lnTo>
                <a:lnTo>
                  <a:pt x="498" y="4003"/>
                </a:lnTo>
                <a:lnTo>
                  <a:pt x="498" y="3987"/>
                </a:lnTo>
                <a:lnTo>
                  <a:pt x="473" y="3987"/>
                </a:lnTo>
                <a:lnTo>
                  <a:pt x="473" y="3969"/>
                </a:lnTo>
                <a:lnTo>
                  <a:pt x="531" y="3969"/>
                </a:lnTo>
                <a:lnTo>
                  <a:pt x="531" y="3998"/>
                </a:lnTo>
                <a:lnTo>
                  <a:pt x="531" y="4030"/>
                </a:lnTo>
                <a:lnTo>
                  <a:pt x="498" y="4030"/>
                </a:lnTo>
                <a:lnTo>
                  <a:pt x="469" y="4030"/>
                </a:lnTo>
                <a:lnTo>
                  <a:pt x="436" y="4030"/>
                </a:lnTo>
                <a:lnTo>
                  <a:pt x="403" y="4030"/>
                </a:lnTo>
                <a:lnTo>
                  <a:pt x="403" y="3996"/>
                </a:lnTo>
                <a:lnTo>
                  <a:pt x="381" y="3996"/>
                </a:lnTo>
                <a:lnTo>
                  <a:pt x="381" y="4012"/>
                </a:lnTo>
                <a:lnTo>
                  <a:pt x="381" y="4030"/>
                </a:lnTo>
                <a:lnTo>
                  <a:pt x="0" y="4030"/>
                </a:lnTo>
                <a:lnTo>
                  <a:pt x="0" y="4012"/>
                </a:lnTo>
                <a:lnTo>
                  <a:pt x="0" y="3776"/>
                </a:lnTo>
                <a:lnTo>
                  <a:pt x="47" y="3776"/>
                </a:lnTo>
                <a:close/>
                <a:moveTo>
                  <a:pt x="278" y="3959"/>
                </a:moveTo>
                <a:lnTo>
                  <a:pt x="278" y="3927"/>
                </a:lnTo>
                <a:lnTo>
                  <a:pt x="242" y="3927"/>
                </a:lnTo>
                <a:lnTo>
                  <a:pt x="242" y="3959"/>
                </a:lnTo>
                <a:lnTo>
                  <a:pt x="278" y="3959"/>
                </a:lnTo>
                <a:close/>
                <a:moveTo>
                  <a:pt x="5254" y="4003"/>
                </a:moveTo>
                <a:lnTo>
                  <a:pt x="4961" y="4003"/>
                </a:lnTo>
                <a:lnTo>
                  <a:pt x="4961" y="3886"/>
                </a:lnTo>
                <a:lnTo>
                  <a:pt x="5056" y="3886"/>
                </a:lnTo>
                <a:lnTo>
                  <a:pt x="5056" y="3904"/>
                </a:lnTo>
                <a:lnTo>
                  <a:pt x="5020" y="3904"/>
                </a:lnTo>
                <a:lnTo>
                  <a:pt x="4990" y="3904"/>
                </a:lnTo>
                <a:lnTo>
                  <a:pt x="4990" y="3982"/>
                </a:lnTo>
                <a:lnTo>
                  <a:pt x="5042" y="3982"/>
                </a:lnTo>
                <a:lnTo>
                  <a:pt x="5097" y="3982"/>
                </a:lnTo>
                <a:lnTo>
                  <a:pt x="5097" y="3886"/>
                </a:lnTo>
                <a:lnTo>
                  <a:pt x="5221" y="3886"/>
                </a:lnTo>
                <a:lnTo>
                  <a:pt x="5221" y="3852"/>
                </a:lnTo>
                <a:lnTo>
                  <a:pt x="5221" y="3819"/>
                </a:lnTo>
                <a:lnTo>
                  <a:pt x="5185" y="3819"/>
                </a:lnTo>
                <a:lnTo>
                  <a:pt x="5148" y="3819"/>
                </a:lnTo>
                <a:lnTo>
                  <a:pt x="5148" y="3840"/>
                </a:lnTo>
                <a:lnTo>
                  <a:pt x="5188" y="3840"/>
                </a:lnTo>
                <a:lnTo>
                  <a:pt x="5188" y="3863"/>
                </a:lnTo>
                <a:lnTo>
                  <a:pt x="5097" y="3863"/>
                </a:lnTo>
                <a:lnTo>
                  <a:pt x="5097" y="3801"/>
                </a:lnTo>
                <a:lnTo>
                  <a:pt x="5254" y="3801"/>
                </a:lnTo>
                <a:lnTo>
                  <a:pt x="5254" y="3904"/>
                </a:lnTo>
                <a:lnTo>
                  <a:pt x="5122" y="3904"/>
                </a:lnTo>
                <a:lnTo>
                  <a:pt x="5122" y="3925"/>
                </a:lnTo>
                <a:lnTo>
                  <a:pt x="5122" y="3946"/>
                </a:lnTo>
                <a:lnTo>
                  <a:pt x="5122" y="3964"/>
                </a:lnTo>
                <a:lnTo>
                  <a:pt x="5122" y="3985"/>
                </a:lnTo>
                <a:lnTo>
                  <a:pt x="5225" y="3985"/>
                </a:lnTo>
                <a:lnTo>
                  <a:pt x="5225" y="3964"/>
                </a:lnTo>
                <a:lnTo>
                  <a:pt x="5225" y="3946"/>
                </a:lnTo>
                <a:lnTo>
                  <a:pt x="5196" y="3946"/>
                </a:lnTo>
                <a:lnTo>
                  <a:pt x="5196" y="3964"/>
                </a:lnTo>
                <a:lnTo>
                  <a:pt x="5163" y="3964"/>
                </a:lnTo>
                <a:lnTo>
                  <a:pt x="5163" y="3927"/>
                </a:lnTo>
                <a:lnTo>
                  <a:pt x="5254" y="3927"/>
                </a:lnTo>
                <a:lnTo>
                  <a:pt x="5254" y="4003"/>
                </a:lnTo>
                <a:close/>
                <a:moveTo>
                  <a:pt x="5251" y="3776"/>
                </a:moveTo>
                <a:lnTo>
                  <a:pt x="5251" y="3760"/>
                </a:lnTo>
                <a:lnTo>
                  <a:pt x="5298" y="3760"/>
                </a:lnTo>
                <a:lnTo>
                  <a:pt x="5298" y="3741"/>
                </a:lnTo>
                <a:lnTo>
                  <a:pt x="5298" y="3721"/>
                </a:lnTo>
                <a:lnTo>
                  <a:pt x="5298" y="3700"/>
                </a:lnTo>
                <a:lnTo>
                  <a:pt x="5298" y="3682"/>
                </a:lnTo>
                <a:lnTo>
                  <a:pt x="5247" y="3682"/>
                </a:lnTo>
                <a:lnTo>
                  <a:pt x="5199" y="3682"/>
                </a:lnTo>
                <a:lnTo>
                  <a:pt x="5199" y="3718"/>
                </a:lnTo>
                <a:lnTo>
                  <a:pt x="5229" y="3718"/>
                </a:lnTo>
                <a:lnTo>
                  <a:pt x="5229" y="3707"/>
                </a:lnTo>
                <a:lnTo>
                  <a:pt x="5254" y="3707"/>
                </a:lnTo>
                <a:lnTo>
                  <a:pt x="5254" y="3735"/>
                </a:lnTo>
                <a:lnTo>
                  <a:pt x="5170" y="3735"/>
                </a:lnTo>
                <a:lnTo>
                  <a:pt x="5170" y="3613"/>
                </a:lnTo>
                <a:lnTo>
                  <a:pt x="5254" y="3613"/>
                </a:lnTo>
                <a:lnTo>
                  <a:pt x="5254" y="3638"/>
                </a:lnTo>
                <a:lnTo>
                  <a:pt x="5229" y="3638"/>
                </a:lnTo>
                <a:lnTo>
                  <a:pt x="5229" y="3629"/>
                </a:lnTo>
                <a:lnTo>
                  <a:pt x="5199" y="3629"/>
                </a:lnTo>
                <a:lnTo>
                  <a:pt x="5199" y="3666"/>
                </a:lnTo>
                <a:lnTo>
                  <a:pt x="5247" y="3666"/>
                </a:lnTo>
                <a:lnTo>
                  <a:pt x="5298" y="3666"/>
                </a:lnTo>
                <a:lnTo>
                  <a:pt x="5298" y="3645"/>
                </a:lnTo>
                <a:lnTo>
                  <a:pt x="5298" y="3624"/>
                </a:lnTo>
                <a:lnTo>
                  <a:pt x="5298" y="3606"/>
                </a:lnTo>
                <a:lnTo>
                  <a:pt x="5298" y="3585"/>
                </a:lnTo>
                <a:lnTo>
                  <a:pt x="5243" y="3585"/>
                </a:lnTo>
                <a:lnTo>
                  <a:pt x="5243" y="3574"/>
                </a:lnTo>
                <a:lnTo>
                  <a:pt x="5298" y="3574"/>
                </a:lnTo>
                <a:lnTo>
                  <a:pt x="5298" y="3549"/>
                </a:lnTo>
                <a:lnTo>
                  <a:pt x="5229" y="3549"/>
                </a:lnTo>
                <a:lnTo>
                  <a:pt x="5229" y="3491"/>
                </a:lnTo>
                <a:lnTo>
                  <a:pt x="5254" y="3491"/>
                </a:lnTo>
                <a:lnTo>
                  <a:pt x="5298" y="3491"/>
                </a:lnTo>
                <a:lnTo>
                  <a:pt x="5298" y="3464"/>
                </a:lnTo>
                <a:lnTo>
                  <a:pt x="5298" y="3393"/>
                </a:lnTo>
                <a:lnTo>
                  <a:pt x="5298" y="3365"/>
                </a:lnTo>
                <a:lnTo>
                  <a:pt x="5254" y="3365"/>
                </a:lnTo>
                <a:lnTo>
                  <a:pt x="5229" y="3365"/>
                </a:lnTo>
                <a:lnTo>
                  <a:pt x="5192" y="3365"/>
                </a:lnTo>
                <a:lnTo>
                  <a:pt x="5185" y="3365"/>
                </a:lnTo>
                <a:lnTo>
                  <a:pt x="5185" y="3439"/>
                </a:lnTo>
                <a:lnTo>
                  <a:pt x="5229" y="3439"/>
                </a:lnTo>
                <a:lnTo>
                  <a:pt x="5229" y="3393"/>
                </a:lnTo>
                <a:lnTo>
                  <a:pt x="5254" y="3393"/>
                </a:lnTo>
                <a:lnTo>
                  <a:pt x="5254" y="3464"/>
                </a:lnTo>
                <a:lnTo>
                  <a:pt x="5185" y="3464"/>
                </a:lnTo>
                <a:lnTo>
                  <a:pt x="5185" y="3574"/>
                </a:lnTo>
                <a:lnTo>
                  <a:pt x="5203" y="3574"/>
                </a:lnTo>
                <a:lnTo>
                  <a:pt x="5203" y="3585"/>
                </a:lnTo>
                <a:lnTo>
                  <a:pt x="5166" y="3585"/>
                </a:lnTo>
                <a:lnTo>
                  <a:pt x="5130" y="3585"/>
                </a:lnTo>
                <a:lnTo>
                  <a:pt x="5130" y="3760"/>
                </a:lnTo>
                <a:lnTo>
                  <a:pt x="5166" y="3760"/>
                </a:lnTo>
                <a:lnTo>
                  <a:pt x="5207" y="3760"/>
                </a:lnTo>
                <a:lnTo>
                  <a:pt x="5207" y="3776"/>
                </a:lnTo>
                <a:lnTo>
                  <a:pt x="5056" y="3776"/>
                </a:lnTo>
                <a:lnTo>
                  <a:pt x="5056" y="3801"/>
                </a:lnTo>
                <a:lnTo>
                  <a:pt x="5056" y="3863"/>
                </a:lnTo>
                <a:lnTo>
                  <a:pt x="4917" y="3863"/>
                </a:lnTo>
                <a:lnTo>
                  <a:pt x="4917" y="3891"/>
                </a:lnTo>
                <a:lnTo>
                  <a:pt x="4917" y="3916"/>
                </a:lnTo>
                <a:lnTo>
                  <a:pt x="4917" y="3943"/>
                </a:lnTo>
                <a:lnTo>
                  <a:pt x="4917" y="3971"/>
                </a:lnTo>
                <a:lnTo>
                  <a:pt x="4895" y="3971"/>
                </a:lnTo>
                <a:lnTo>
                  <a:pt x="4895" y="3948"/>
                </a:lnTo>
                <a:lnTo>
                  <a:pt x="4895" y="3925"/>
                </a:lnTo>
                <a:lnTo>
                  <a:pt x="4613" y="3925"/>
                </a:lnTo>
                <a:lnTo>
                  <a:pt x="4613" y="3948"/>
                </a:lnTo>
                <a:lnTo>
                  <a:pt x="4613" y="3971"/>
                </a:lnTo>
                <a:lnTo>
                  <a:pt x="4595" y="3971"/>
                </a:lnTo>
                <a:lnTo>
                  <a:pt x="4595" y="3959"/>
                </a:lnTo>
                <a:lnTo>
                  <a:pt x="4419" y="3959"/>
                </a:lnTo>
                <a:lnTo>
                  <a:pt x="4419" y="4003"/>
                </a:lnTo>
                <a:lnTo>
                  <a:pt x="4305" y="4003"/>
                </a:lnTo>
                <a:lnTo>
                  <a:pt x="4305" y="3987"/>
                </a:lnTo>
                <a:lnTo>
                  <a:pt x="4375" y="3987"/>
                </a:lnTo>
                <a:lnTo>
                  <a:pt x="4375" y="3959"/>
                </a:lnTo>
                <a:lnTo>
                  <a:pt x="4261" y="3959"/>
                </a:lnTo>
                <a:lnTo>
                  <a:pt x="4261" y="3964"/>
                </a:lnTo>
                <a:lnTo>
                  <a:pt x="4261" y="3987"/>
                </a:lnTo>
                <a:lnTo>
                  <a:pt x="4261" y="4003"/>
                </a:lnTo>
                <a:lnTo>
                  <a:pt x="4261" y="4030"/>
                </a:lnTo>
                <a:lnTo>
                  <a:pt x="4313" y="4030"/>
                </a:lnTo>
                <a:lnTo>
                  <a:pt x="4360" y="4030"/>
                </a:lnTo>
                <a:lnTo>
                  <a:pt x="4411" y="4030"/>
                </a:lnTo>
                <a:lnTo>
                  <a:pt x="4463" y="4030"/>
                </a:lnTo>
                <a:lnTo>
                  <a:pt x="4463" y="3987"/>
                </a:lnTo>
                <a:lnTo>
                  <a:pt x="4554" y="3987"/>
                </a:lnTo>
                <a:lnTo>
                  <a:pt x="4554" y="4030"/>
                </a:lnTo>
                <a:lnTo>
                  <a:pt x="4595" y="4030"/>
                </a:lnTo>
                <a:lnTo>
                  <a:pt x="4595" y="3996"/>
                </a:lnTo>
                <a:lnTo>
                  <a:pt x="4613" y="3996"/>
                </a:lnTo>
                <a:lnTo>
                  <a:pt x="4613" y="4030"/>
                </a:lnTo>
                <a:lnTo>
                  <a:pt x="4646" y="4030"/>
                </a:lnTo>
                <a:lnTo>
                  <a:pt x="4679" y="4030"/>
                </a:lnTo>
                <a:lnTo>
                  <a:pt x="4708" y="4030"/>
                </a:lnTo>
                <a:lnTo>
                  <a:pt x="4741" y="4030"/>
                </a:lnTo>
                <a:lnTo>
                  <a:pt x="4741" y="3998"/>
                </a:lnTo>
                <a:lnTo>
                  <a:pt x="4741" y="3969"/>
                </a:lnTo>
                <a:lnTo>
                  <a:pt x="4683" y="3969"/>
                </a:lnTo>
                <a:lnTo>
                  <a:pt x="4683" y="3987"/>
                </a:lnTo>
                <a:lnTo>
                  <a:pt x="4701" y="3987"/>
                </a:lnTo>
                <a:lnTo>
                  <a:pt x="4701" y="4003"/>
                </a:lnTo>
                <a:lnTo>
                  <a:pt x="4657" y="4003"/>
                </a:lnTo>
                <a:lnTo>
                  <a:pt x="4657" y="3950"/>
                </a:lnTo>
                <a:lnTo>
                  <a:pt x="4851" y="3950"/>
                </a:lnTo>
                <a:lnTo>
                  <a:pt x="4851" y="4003"/>
                </a:lnTo>
                <a:lnTo>
                  <a:pt x="4800" y="4003"/>
                </a:lnTo>
                <a:lnTo>
                  <a:pt x="4800" y="3987"/>
                </a:lnTo>
                <a:lnTo>
                  <a:pt x="4825" y="3987"/>
                </a:lnTo>
                <a:lnTo>
                  <a:pt x="4825" y="3969"/>
                </a:lnTo>
                <a:lnTo>
                  <a:pt x="4767" y="3969"/>
                </a:lnTo>
                <a:lnTo>
                  <a:pt x="4767" y="3998"/>
                </a:lnTo>
                <a:lnTo>
                  <a:pt x="4767" y="4030"/>
                </a:lnTo>
                <a:lnTo>
                  <a:pt x="4800" y="4030"/>
                </a:lnTo>
                <a:lnTo>
                  <a:pt x="4829" y="4030"/>
                </a:lnTo>
                <a:lnTo>
                  <a:pt x="4862" y="4030"/>
                </a:lnTo>
                <a:lnTo>
                  <a:pt x="4895" y="4030"/>
                </a:lnTo>
                <a:lnTo>
                  <a:pt x="4895" y="3996"/>
                </a:lnTo>
                <a:lnTo>
                  <a:pt x="4917" y="3996"/>
                </a:lnTo>
                <a:lnTo>
                  <a:pt x="4917" y="4012"/>
                </a:lnTo>
                <a:lnTo>
                  <a:pt x="4917" y="4030"/>
                </a:lnTo>
                <a:lnTo>
                  <a:pt x="5298" y="4030"/>
                </a:lnTo>
                <a:lnTo>
                  <a:pt x="5298" y="4012"/>
                </a:lnTo>
                <a:lnTo>
                  <a:pt x="5298" y="3776"/>
                </a:lnTo>
                <a:lnTo>
                  <a:pt x="5251" y="3776"/>
                </a:lnTo>
                <a:close/>
                <a:moveTo>
                  <a:pt x="5020" y="3959"/>
                </a:moveTo>
                <a:lnTo>
                  <a:pt x="5020" y="3927"/>
                </a:lnTo>
                <a:lnTo>
                  <a:pt x="5056" y="3927"/>
                </a:lnTo>
                <a:lnTo>
                  <a:pt x="5056" y="3959"/>
                </a:lnTo>
                <a:lnTo>
                  <a:pt x="5020" y="3959"/>
                </a:lnTo>
                <a:close/>
                <a:moveTo>
                  <a:pt x="0" y="3342"/>
                </a:moveTo>
                <a:lnTo>
                  <a:pt x="0" y="688"/>
                </a:lnTo>
                <a:lnTo>
                  <a:pt x="51" y="688"/>
                </a:lnTo>
                <a:lnTo>
                  <a:pt x="51" y="3342"/>
                </a:lnTo>
                <a:lnTo>
                  <a:pt x="0" y="3342"/>
                </a:lnTo>
                <a:close/>
                <a:moveTo>
                  <a:pt x="5247" y="3342"/>
                </a:moveTo>
                <a:lnTo>
                  <a:pt x="5247" y="688"/>
                </a:lnTo>
                <a:lnTo>
                  <a:pt x="5298" y="688"/>
                </a:lnTo>
                <a:lnTo>
                  <a:pt x="5298" y="3342"/>
                </a:lnTo>
                <a:lnTo>
                  <a:pt x="5247" y="3342"/>
                </a:lnTo>
                <a:close/>
                <a:moveTo>
                  <a:pt x="1062" y="0"/>
                </a:moveTo>
                <a:lnTo>
                  <a:pt x="4236" y="0"/>
                </a:lnTo>
                <a:lnTo>
                  <a:pt x="4236" y="32"/>
                </a:lnTo>
                <a:lnTo>
                  <a:pt x="1062" y="32"/>
                </a:lnTo>
                <a:lnTo>
                  <a:pt x="1062" y="0"/>
                </a:lnTo>
                <a:close/>
                <a:moveTo>
                  <a:pt x="44" y="27"/>
                </a:moveTo>
                <a:lnTo>
                  <a:pt x="337" y="27"/>
                </a:lnTo>
                <a:lnTo>
                  <a:pt x="337" y="144"/>
                </a:lnTo>
                <a:lnTo>
                  <a:pt x="242" y="144"/>
                </a:lnTo>
                <a:lnTo>
                  <a:pt x="242" y="126"/>
                </a:lnTo>
                <a:lnTo>
                  <a:pt x="278" y="126"/>
                </a:lnTo>
                <a:lnTo>
                  <a:pt x="308" y="126"/>
                </a:lnTo>
                <a:lnTo>
                  <a:pt x="308" y="48"/>
                </a:lnTo>
                <a:lnTo>
                  <a:pt x="256" y="48"/>
                </a:lnTo>
                <a:lnTo>
                  <a:pt x="201" y="48"/>
                </a:lnTo>
                <a:lnTo>
                  <a:pt x="201" y="144"/>
                </a:lnTo>
                <a:lnTo>
                  <a:pt x="77" y="144"/>
                </a:lnTo>
                <a:lnTo>
                  <a:pt x="77" y="178"/>
                </a:lnTo>
                <a:lnTo>
                  <a:pt x="77" y="211"/>
                </a:lnTo>
                <a:lnTo>
                  <a:pt x="113" y="211"/>
                </a:lnTo>
                <a:lnTo>
                  <a:pt x="150" y="211"/>
                </a:lnTo>
                <a:lnTo>
                  <a:pt x="150" y="190"/>
                </a:lnTo>
                <a:lnTo>
                  <a:pt x="110" y="190"/>
                </a:lnTo>
                <a:lnTo>
                  <a:pt x="110" y="167"/>
                </a:lnTo>
                <a:lnTo>
                  <a:pt x="201" y="167"/>
                </a:lnTo>
                <a:lnTo>
                  <a:pt x="201" y="229"/>
                </a:lnTo>
                <a:lnTo>
                  <a:pt x="44" y="229"/>
                </a:lnTo>
                <a:lnTo>
                  <a:pt x="44" y="126"/>
                </a:lnTo>
                <a:lnTo>
                  <a:pt x="176" y="126"/>
                </a:lnTo>
                <a:lnTo>
                  <a:pt x="176" y="105"/>
                </a:lnTo>
                <a:lnTo>
                  <a:pt x="176" y="84"/>
                </a:lnTo>
                <a:lnTo>
                  <a:pt x="176" y="66"/>
                </a:lnTo>
                <a:lnTo>
                  <a:pt x="176" y="45"/>
                </a:lnTo>
                <a:lnTo>
                  <a:pt x="73" y="45"/>
                </a:lnTo>
                <a:lnTo>
                  <a:pt x="73" y="66"/>
                </a:lnTo>
                <a:lnTo>
                  <a:pt x="73" y="84"/>
                </a:lnTo>
                <a:lnTo>
                  <a:pt x="102" y="84"/>
                </a:lnTo>
                <a:lnTo>
                  <a:pt x="102" y="66"/>
                </a:lnTo>
                <a:lnTo>
                  <a:pt x="135" y="66"/>
                </a:lnTo>
                <a:lnTo>
                  <a:pt x="135" y="103"/>
                </a:lnTo>
                <a:lnTo>
                  <a:pt x="44" y="103"/>
                </a:lnTo>
                <a:lnTo>
                  <a:pt x="44" y="27"/>
                </a:lnTo>
                <a:close/>
                <a:moveTo>
                  <a:pt x="47" y="254"/>
                </a:moveTo>
                <a:lnTo>
                  <a:pt x="47" y="270"/>
                </a:lnTo>
                <a:lnTo>
                  <a:pt x="0" y="270"/>
                </a:lnTo>
                <a:lnTo>
                  <a:pt x="0" y="289"/>
                </a:lnTo>
                <a:lnTo>
                  <a:pt x="0" y="309"/>
                </a:lnTo>
                <a:lnTo>
                  <a:pt x="0" y="330"/>
                </a:lnTo>
                <a:lnTo>
                  <a:pt x="0" y="348"/>
                </a:lnTo>
                <a:lnTo>
                  <a:pt x="51" y="348"/>
                </a:lnTo>
                <a:lnTo>
                  <a:pt x="99" y="348"/>
                </a:lnTo>
                <a:lnTo>
                  <a:pt x="99" y="312"/>
                </a:lnTo>
                <a:lnTo>
                  <a:pt x="69" y="312"/>
                </a:lnTo>
                <a:lnTo>
                  <a:pt x="69" y="323"/>
                </a:lnTo>
                <a:lnTo>
                  <a:pt x="44" y="323"/>
                </a:lnTo>
                <a:lnTo>
                  <a:pt x="44" y="295"/>
                </a:lnTo>
                <a:lnTo>
                  <a:pt x="128" y="295"/>
                </a:lnTo>
                <a:lnTo>
                  <a:pt x="128" y="417"/>
                </a:lnTo>
                <a:lnTo>
                  <a:pt x="44" y="417"/>
                </a:lnTo>
                <a:lnTo>
                  <a:pt x="44" y="392"/>
                </a:lnTo>
                <a:lnTo>
                  <a:pt x="69" y="392"/>
                </a:lnTo>
                <a:lnTo>
                  <a:pt x="69" y="401"/>
                </a:lnTo>
                <a:lnTo>
                  <a:pt x="99" y="401"/>
                </a:lnTo>
                <a:lnTo>
                  <a:pt x="99" y="364"/>
                </a:lnTo>
                <a:lnTo>
                  <a:pt x="51" y="364"/>
                </a:lnTo>
                <a:lnTo>
                  <a:pt x="0" y="364"/>
                </a:lnTo>
                <a:lnTo>
                  <a:pt x="0" y="385"/>
                </a:lnTo>
                <a:lnTo>
                  <a:pt x="0" y="406"/>
                </a:lnTo>
                <a:lnTo>
                  <a:pt x="0" y="424"/>
                </a:lnTo>
                <a:lnTo>
                  <a:pt x="0" y="445"/>
                </a:lnTo>
                <a:lnTo>
                  <a:pt x="55" y="445"/>
                </a:lnTo>
                <a:lnTo>
                  <a:pt x="55" y="456"/>
                </a:lnTo>
                <a:lnTo>
                  <a:pt x="0" y="456"/>
                </a:lnTo>
                <a:lnTo>
                  <a:pt x="0" y="481"/>
                </a:lnTo>
                <a:lnTo>
                  <a:pt x="69" y="481"/>
                </a:lnTo>
                <a:lnTo>
                  <a:pt x="69" y="539"/>
                </a:lnTo>
                <a:lnTo>
                  <a:pt x="44" y="539"/>
                </a:lnTo>
                <a:lnTo>
                  <a:pt x="0" y="539"/>
                </a:lnTo>
                <a:lnTo>
                  <a:pt x="0" y="566"/>
                </a:lnTo>
                <a:lnTo>
                  <a:pt x="0" y="637"/>
                </a:lnTo>
                <a:lnTo>
                  <a:pt x="0" y="665"/>
                </a:lnTo>
                <a:lnTo>
                  <a:pt x="44" y="665"/>
                </a:lnTo>
                <a:lnTo>
                  <a:pt x="69" y="665"/>
                </a:lnTo>
                <a:lnTo>
                  <a:pt x="106" y="665"/>
                </a:lnTo>
                <a:lnTo>
                  <a:pt x="113" y="665"/>
                </a:lnTo>
                <a:lnTo>
                  <a:pt x="113" y="591"/>
                </a:lnTo>
                <a:lnTo>
                  <a:pt x="69" y="591"/>
                </a:lnTo>
                <a:lnTo>
                  <a:pt x="69" y="637"/>
                </a:lnTo>
                <a:lnTo>
                  <a:pt x="44" y="637"/>
                </a:lnTo>
                <a:lnTo>
                  <a:pt x="44" y="566"/>
                </a:lnTo>
                <a:lnTo>
                  <a:pt x="113" y="566"/>
                </a:lnTo>
                <a:lnTo>
                  <a:pt x="113" y="456"/>
                </a:lnTo>
                <a:lnTo>
                  <a:pt x="95" y="456"/>
                </a:lnTo>
                <a:lnTo>
                  <a:pt x="95" y="445"/>
                </a:lnTo>
                <a:lnTo>
                  <a:pt x="132" y="445"/>
                </a:lnTo>
                <a:lnTo>
                  <a:pt x="168" y="445"/>
                </a:lnTo>
                <a:lnTo>
                  <a:pt x="168" y="270"/>
                </a:lnTo>
                <a:lnTo>
                  <a:pt x="132" y="270"/>
                </a:lnTo>
                <a:lnTo>
                  <a:pt x="91" y="270"/>
                </a:lnTo>
                <a:lnTo>
                  <a:pt x="91" y="254"/>
                </a:lnTo>
                <a:lnTo>
                  <a:pt x="242" y="254"/>
                </a:lnTo>
                <a:lnTo>
                  <a:pt x="242" y="229"/>
                </a:lnTo>
                <a:lnTo>
                  <a:pt x="242" y="167"/>
                </a:lnTo>
                <a:lnTo>
                  <a:pt x="381" y="167"/>
                </a:lnTo>
                <a:lnTo>
                  <a:pt x="381" y="139"/>
                </a:lnTo>
                <a:lnTo>
                  <a:pt x="381" y="114"/>
                </a:lnTo>
                <a:lnTo>
                  <a:pt x="381" y="87"/>
                </a:lnTo>
                <a:lnTo>
                  <a:pt x="381" y="59"/>
                </a:lnTo>
                <a:lnTo>
                  <a:pt x="403" y="59"/>
                </a:lnTo>
                <a:lnTo>
                  <a:pt x="403" y="82"/>
                </a:lnTo>
                <a:lnTo>
                  <a:pt x="403" y="105"/>
                </a:lnTo>
                <a:lnTo>
                  <a:pt x="685" y="105"/>
                </a:lnTo>
                <a:lnTo>
                  <a:pt x="685" y="82"/>
                </a:lnTo>
                <a:lnTo>
                  <a:pt x="685" y="59"/>
                </a:lnTo>
                <a:lnTo>
                  <a:pt x="703" y="59"/>
                </a:lnTo>
                <a:lnTo>
                  <a:pt x="703" y="71"/>
                </a:lnTo>
                <a:lnTo>
                  <a:pt x="879" y="71"/>
                </a:lnTo>
                <a:lnTo>
                  <a:pt x="879" y="27"/>
                </a:lnTo>
                <a:lnTo>
                  <a:pt x="993" y="27"/>
                </a:lnTo>
                <a:lnTo>
                  <a:pt x="993" y="43"/>
                </a:lnTo>
                <a:lnTo>
                  <a:pt x="923" y="43"/>
                </a:lnTo>
                <a:lnTo>
                  <a:pt x="923" y="71"/>
                </a:lnTo>
                <a:lnTo>
                  <a:pt x="1037" y="71"/>
                </a:lnTo>
                <a:lnTo>
                  <a:pt x="1037" y="66"/>
                </a:lnTo>
                <a:lnTo>
                  <a:pt x="1037" y="43"/>
                </a:lnTo>
                <a:lnTo>
                  <a:pt x="1037" y="27"/>
                </a:lnTo>
                <a:lnTo>
                  <a:pt x="1037" y="0"/>
                </a:lnTo>
                <a:lnTo>
                  <a:pt x="985" y="0"/>
                </a:lnTo>
                <a:lnTo>
                  <a:pt x="938" y="0"/>
                </a:lnTo>
                <a:lnTo>
                  <a:pt x="887" y="0"/>
                </a:lnTo>
                <a:lnTo>
                  <a:pt x="835" y="0"/>
                </a:lnTo>
                <a:lnTo>
                  <a:pt x="835" y="43"/>
                </a:lnTo>
                <a:lnTo>
                  <a:pt x="744" y="43"/>
                </a:lnTo>
                <a:lnTo>
                  <a:pt x="744" y="0"/>
                </a:lnTo>
                <a:lnTo>
                  <a:pt x="703" y="0"/>
                </a:lnTo>
                <a:lnTo>
                  <a:pt x="703" y="34"/>
                </a:lnTo>
                <a:lnTo>
                  <a:pt x="685" y="34"/>
                </a:lnTo>
                <a:lnTo>
                  <a:pt x="685" y="0"/>
                </a:lnTo>
                <a:lnTo>
                  <a:pt x="652" y="0"/>
                </a:lnTo>
                <a:lnTo>
                  <a:pt x="619" y="0"/>
                </a:lnTo>
                <a:lnTo>
                  <a:pt x="590" y="0"/>
                </a:lnTo>
                <a:lnTo>
                  <a:pt x="557" y="0"/>
                </a:lnTo>
                <a:lnTo>
                  <a:pt x="557" y="32"/>
                </a:lnTo>
                <a:lnTo>
                  <a:pt x="557" y="61"/>
                </a:lnTo>
                <a:lnTo>
                  <a:pt x="615" y="61"/>
                </a:lnTo>
                <a:lnTo>
                  <a:pt x="615" y="43"/>
                </a:lnTo>
                <a:lnTo>
                  <a:pt x="597" y="43"/>
                </a:lnTo>
                <a:lnTo>
                  <a:pt x="597" y="27"/>
                </a:lnTo>
                <a:lnTo>
                  <a:pt x="641" y="27"/>
                </a:lnTo>
                <a:lnTo>
                  <a:pt x="641" y="80"/>
                </a:lnTo>
                <a:lnTo>
                  <a:pt x="447" y="80"/>
                </a:lnTo>
                <a:lnTo>
                  <a:pt x="447" y="27"/>
                </a:lnTo>
                <a:lnTo>
                  <a:pt x="498" y="27"/>
                </a:lnTo>
                <a:lnTo>
                  <a:pt x="498" y="43"/>
                </a:lnTo>
                <a:lnTo>
                  <a:pt x="473" y="43"/>
                </a:lnTo>
                <a:lnTo>
                  <a:pt x="473" y="61"/>
                </a:lnTo>
                <a:lnTo>
                  <a:pt x="531" y="61"/>
                </a:lnTo>
                <a:lnTo>
                  <a:pt x="531" y="32"/>
                </a:lnTo>
                <a:lnTo>
                  <a:pt x="531" y="0"/>
                </a:lnTo>
                <a:lnTo>
                  <a:pt x="498" y="0"/>
                </a:lnTo>
                <a:lnTo>
                  <a:pt x="469" y="0"/>
                </a:lnTo>
                <a:lnTo>
                  <a:pt x="436" y="0"/>
                </a:lnTo>
                <a:lnTo>
                  <a:pt x="403" y="0"/>
                </a:lnTo>
                <a:lnTo>
                  <a:pt x="403" y="34"/>
                </a:lnTo>
                <a:lnTo>
                  <a:pt x="381" y="34"/>
                </a:lnTo>
                <a:lnTo>
                  <a:pt x="381" y="18"/>
                </a:lnTo>
                <a:lnTo>
                  <a:pt x="381" y="0"/>
                </a:lnTo>
                <a:lnTo>
                  <a:pt x="0" y="0"/>
                </a:lnTo>
                <a:lnTo>
                  <a:pt x="0" y="18"/>
                </a:lnTo>
                <a:lnTo>
                  <a:pt x="0" y="254"/>
                </a:lnTo>
                <a:lnTo>
                  <a:pt x="47" y="254"/>
                </a:lnTo>
                <a:close/>
                <a:moveTo>
                  <a:pt x="278" y="71"/>
                </a:moveTo>
                <a:lnTo>
                  <a:pt x="278" y="103"/>
                </a:lnTo>
                <a:lnTo>
                  <a:pt x="242" y="103"/>
                </a:lnTo>
                <a:lnTo>
                  <a:pt x="242" y="71"/>
                </a:lnTo>
                <a:lnTo>
                  <a:pt x="278" y="71"/>
                </a:lnTo>
                <a:close/>
                <a:moveTo>
                  <a:pt x="5254" y="27"/>
                </a:moveTo>
                <a:lnTo>
                  <a:pt x="4961" y="27"/>
                </a:lnTo>
                <a:lnTo>
                  <a:pt x="4961" y="144"/>
                </a:lnTo>
                <a:lnTo>
                  <a:pt x="5056" y="144"/>
                </a:lnTo>
                <a:lnTo>
                  <a:pt x="5056" y="126"/>
                </a:lnTo>
                <a:lnTo>
                  <a:pt x="5020" y="126"/>
                </a:lnTo>
                <a:lnTo>
                  <a:pt x="4990" y="126"/>
                </a:lnTo>
                <a:lnTo>
                  <a:pt x="4990" y="48"/>
                </a:lnTo>
                <a:lnTo>
                  <a:pt x="5042" y="48"/>
                </a:lnTo>
                <a:lnTo>
                  <a:pt x="5097" y="48"/>
                </a:lnTo>
                <a:lnTo>
                  <a:pt x="5097" y="144"/>
                </a:lnTo>
                <a:lnTo>
                  <a:pt x="5221" y="144"/>
                </a:lnTo>
                <a:lnTo>
                  <a:pt x="5221" y="178"/>
                </a:lnTo>
                <a:lnTo>
                  <a:pt x="5221" y="211"/>
                </a:lnTo>
                <a:lnTo>
                  <a:pt x="5185" y="211"/>
                </a:lnTo>
                <a:lnTo>
                  <a:pt x="5148" y="211"/>
                </a:lnTo>
                <a:lnTo>
                  <a:pt x="5148" y="190"/>
                </a:lnTo>
                <a:lnTo>
                  <a:pt x="5188" y="190"/>
                </a:lnTo>
                <a:lnTo>
                  <a:pt x="5188" y="167"/>
                </a:lnTo>
                <a:lnTo>
                  <a:pt x="5097" y="167"/>
                </a:lnTo>
                <a:lnTo>
                  <a:pt x="5097" y="229"/>
                </a:lnTo>
                <a:lnTo>
                  <a:pt x="5254" y="229"/>
                </a:lnTo>
                <a:lnTo>
                  <a:pt x="5254" y="126"/>
                </a:lnTo>
                <a:lnTo>
                  <a:pt x="5122" y="126"/>
                </a:lnTo>
                <a:lnTo>
                  <a:pt x="5122" y="105"/>
                </a:lnTo>
                <a:lnTo>
                  <a:pt x="5122" y="84"/>
                </a:lnTo>
                <a:lnTo>
                  <a:pt x="5122" y="66"/>
                </a:lnTo>
                <a:lnTo>
                  <a:pt x="5122" y="45"/>
                </a:lnTo>
                <a:lnTo>
                  <a:pt x="5225" y="45"/>
                </a:lnTo>
                <a:lnTo>
                  <a:pt x="5225" y="66"/>
                </a:lnTo>
                <a:lnTo>
                  <a:pt x="5225" y="84"/>
                </a:lnTo>
                <a:lnTo>
                  <a:pt x="5196" y="84"/>
                </a:lnTo>
                <a:lnTo>
                  <a:pt x="5196" y="66"/>
                </a:lnTo>
                <a:lnTo>
                  <a:pt x="5163" y="66"/>
                </a:lnTo>
                <a:lnTo>
                  <a:pt x="5163" y="103"/>
                </a:lnTo>
                <a:lnTo>
                  <a:pt x="5254" y="103"/>
                </a:lnTo>
                <a:lnTo>
                  <a:pt x="5254" y="27"/>
                </a:lnTo>
                <a:close/>
                <a:moveTo>
                  <a:pt x="5251" y="254"/>
                </a:moveTo>
                <a:lnTo>
                  <a:pt x="5251" y="270"/>
                </a:lnTo>
                <a:lnTo>
                  <a:pt x="5298" y="270"/>
                </a:lnTo>
                <a:lnTo>
                  <a:pt x="5298" y="289"/>
                </a:lnTo>
                <a:lnTo>
                  <a:pt x="5298" y="309"/>
                </a:lnTo>
                <a:lnTo>
                  <a:pt x="5298" y="330"/>
                </a:lnTo>
                <a:lnTo>
                  <a:pt x="5298" y="348"/>
                </a:lnTo>
                <a:lnTo>
                  <a:pt x="5247" y="348"/>
                </a:lnTo>
                <a:lnTo>
                  <a:pt x="5199" y="348"/>
                </a:lnTo>
                <a:lnTo>
                  <a:pt x="5199" y="312"/>
                </a:lnTo>
                <a:lnTo>
                  <a:pt x="5229" y="312"/>
                </a:lnTo>
                <a:lnTo>
                  <a:pt x="5229" y="323"/>
                </a:lnTo>
                <a:lnTo>
                  <a:pt x="5254" y="323"/>
                </a:lnTo>
                <a:lnTo>
                  <a:pt x="5254" y="295"/>
                </a:lnTo>
                <a:lnTo>
                  <a:pt x="5170" y="295"/>
                </a:lnTo>
                <a:lnTo>
                  <a:pt x="5170" y="417"/>
                </a:lnTo>
                <a:lnTo>
                  <a:pt x="5254" y="417"/>
                </a:lnTo>
                <a:lnTo>
                  <a:pt x="5254" y="392"/>
                </a:lnTo>
                <a:lnTo>
                  <a:pt x="5229" y="392"/>
                </a:lnTo>
                <a:lnTo>
                  <a:pt x="5229" y="401"/>
                </a:lnTo>
                <a:lnTo>
                  <a:pt x="5199" y="401"/>
                </a:lnTo>
                <a:lnTo>
                  <a:pt x="5199" y="364"/>
                </a:lnTo>
                <a:lnTo>
                  <a:pt x="5247" y="364"/>
                </a:lnTo>
                <a:lnTo>
                  <a:pt x="5298" y="364"/>
                </a:lnTo>
                <a:lnTo>
                  <a:pt x="5298" y="385"/>
                </a:lnTo>
                <a:lnTo>
                  <a:pt x="5298" y="406"/>
                </a:lnTo>
                <a:lnTo>
                  <a:pt x="5298" y="424"/>
                </a:lnTo>
                <a:lnTo>
                  <a:pt x="5298" y="445"/>
                </a:lnTo>
                <a:lnTo>
                  <a:pt x="5243" y="445"/>
                </a:lnTo>
                <a:lnTo>
                  <a:pt x="5243" y="456"/>
                </a:lnTo>
                <a:lnTo>
                  <a:pt x="5298" y="456"/>
                </a:lnTo>
                <a:lnTo>
                  <a:pt x="5298" y="481"/>
                </a:lnTo>
                <a:lnTo>
                  <a:pt x="5229" y="481"/>
                </a:lnTo>
                <a:lnTo>
                  <a:pt x="5229" y="539"/>
                </a:lnTo>
                <a:lnTo>
                  <a:pt x="5254" y="539"/>
                </a:lnTo>
                <a:lnTo>
                  <a:pt x="5298" y="539"/>
                </a:lnTo>
                <a:lnTo>
                  <a:pt x="5298" y="566"/>
                </a:lnTo>
                <a:lnTo>
                  <a:pt x="5298" y="637"/>
                </a:lnTo>
                <a:lnTo>
                  <a:pt x="5298" y="665"/>
                </a:lnTo>
                <a:lnTo>
                  <a:pt x="5254" y="665"/>
                </a:lnTo>
                <a:lnTo>
                  <a:pt x="5229" y="665"/>
                </a:lnTo>
                <a:lnTo>
                  <a:pt x="5192" y="665"/>
                </a:lnTo>
                <a:lnTo>
                  <a:pt x="5185" y="665"/>
                </a:lnTo>
                <a:lnTo>
                  <a:pt x="5185" y="591"/>
                </a:lnTo>
                <a:lnTo>
                  <a:pt x="5229" y="591"/>
                </a:lnTo>
                <a:lnTo>
                  <a:pt x="5229" y="637"/>
                </a:lnTo>
                <a:lnTo>
                  <a:pt x="5254" y="637"/>
                </a:lnTo>
                <a:lnTo>
                  <a:pt x="5254" y="566"/>
                </a:lnTo>
                <a:lnTo>
                  <a:pt x="5185" y="566"/>
                </a:lnTo>
                <a:lnTo>
                  <a:pt x="5185" y="456"/>
                </a:lnTo>
                <a:lnTo>
                  <a:pt x="5203" y="456"/>
                </a:lnTo>
                <a:lnTo>
                  <a:pt x="5203" y="445"/>
                </a:lnTo>
                <a:lnTo>
                  <a:pt x="5166" y="445"/>
                </a:lnTo>
                <a:lnTo>
                  <a:pt x="5130" y="445"/>
                </a:lnTo>
                <a:lnTo>
                  <a:pt x="5130" y="270"/>
                </a:lnTo>
                <a:lnTo>
                  <a:pt x="5166" y="270"/>
                </a:lnTo>
                <a:lnTo>
                  <a:pt x="5207" y="270"/>
                </a:lnTo>
                <a:lnTo>
                  <a:pt x="5207" y="254"/>
                </a:lnTo>
                <a:lnTo>
                  <a:pt x="5056" y="254"/>
                </a:lnTo>
                <a:lnTo>
                  <a:pt x="5056" y="229"/>
                </a:lnTo>
                <a:lnTo>
                  <a:pt x="5056" y="167"/>
                </a:lnTo>
                <a:lnTo>
                  <a:pt x="4917" y="167"/>
                </a:lnTo>
                <a:lnTo>
                  <a:pt x="4917" y="139"/>
                </a:lnTo>
                <a:lnTo>
                  <a:pt x="4917" y="114"/>
                </a:lnTo>
                <a:lnTo>
                  <a:pt x="4917" y="87"/>
                </a:lnTo>
                <a:lnTo>
                  <a:pt x="4917" y="59"/>
                </a:lnTo>
                <a:lnTo>
                  <a:pt x="4895" y="59"/>
                </a:lnTo>
                <a:lnTo>
                  <a:pt x="4895" y="82"/>
                </a:lnTo>
                <a:lnTo>
                  <a:pt x="4895" y="105"/>
                </a:lnTo>
                <a:lnTo>
                  <a:pt x="4613" y="105"/>
                </a:lnTo>
                <a:lnTo>
                  <a:pt x="4613" y="82"/>
                </a:lnTo>
                <a:lnTo>
                  <a:pt x="4613" y="59"/>
                </a:lnTo>
                <a:lnTo>
                  <a:pt x="4595" y="59"/>
                </a:lnTo>
                <a:lnTo>
                  <a:pt x="4595" y="71"/>
                </a:lnTo>
                <a:lnTo>
                  <a:pt x="4419" y="71"/>
                </a:lnTo>
                <a:lnTo>
                  <a:pt x="4419" y="27"/>
                </a:lnTo>
                <a:lnTo>
                  <a:pt x="4305" y="27"/>
                </a:lnTo>
                <a:lnTo>
                  <a:pt x="4305" y="43"/>
                </a:lnTo>
                <a:lnTo>
                  <a:pt x="4375" y="43"/>
                </a:lnTo>
                <a:lnTo>
                  <a:pt x="4375" y="71"/>
                </a:lnTo>
                <a:lnTo>
                  <a:pt x="4261" y="71"/>
                </a:lnTo>
                <a:lnTo>
                  <a:pt x="4261" y="66"/>
                </a:lnTo>
                <a:lnTo>
                  <a:pt x="4261" y="43"/>
                </a:lnTo>
                <a:lnTo>
                  <a:pt x="4261" y="27"/>
                </a:lnTo>
                <a:lnTo>
                  <a:pt x="4261" y="0"/>
                </a:lnTo>
                <a:lnTo>
                  <a:pt x="4313" y="0"/>
                </a:lnTo>
                <a:lnTo>
                  <a:pt x="4360" y="0"/>
                </a:lnTo>
                <a:lnTo>
                  <a:pt x="4411" y="0"/>
                </a:lnTo>
                <a:lnTo>
                  <a:pt x="4463" y="0"/>
                </a:lnTo>
                <a:lnTo>
                  <a:pt x="4463" y="43"/>
                </a:lnTo>
                <a:lnTo>
                  <a:pt x="4554" y="43"/>
                </a:lnTo>
                <a:lnTo>
                  <a:pt x="4554" y="0"/>
                </a:lnTo>
                <a:lnTo>
                  <a:pt x="4595" y="0"/>
                </a:lnTo>
                <a:lnTo>
                  <a:pt x="4595" y="34"/>
                </a:lnTo>
                <a:lnTo>
                  <a:pt x="4613" y="34"/>
                </a:lnTo>
                <a:lnTo>
                  <a:pt x="4613" y="0"/>
                </a:lnTo>
                <a:lnTo>
                  <a:pt x="4646" y="0"/>
                </a:lnTo>
                <a:lnTo>
                  <a:pt x="4679" y="0"/>
                </a:lnTo>
                <a:lnTo>
                  <a:pt x="4708" y="0"/>
                </a:lnTo>
                <a:lnTo>
                  <a:pt x="4741" y="0"/>
                </a:lnTo>
                <a:lnTo>
                  <a:pt x="4741" y="32"/>
                </a:lnTo>
                <a:lnTo>
                  <a:pt x="4741" y="61"/>
                </a:lnTo>
                <a:lnTo>
                  <a:pt x="4683" y="61"/>
                </a:lnTo>
                <a:lnTo>
                  <a:pt x="4683" y="43"/>
                </a:lnTo>
                <a:lnTo>
                  <a:pt x="4701" y="43"/>
                </a:lnTo>
                <a:lnTo>
                  <a:pt x="4701" y="27"/>
                </a:lnTo>
                <a:lnTo>
                  <a:pt x="4657" y="27"/>
                </a:lnTo>
                <a:lnTo>
                  <a:pt x="4657" y="80"/>
                </a:lnTo>
                <a:lnTo>
                  <a:pt x="4851" y="80"/>
                </a:lnTo>
                <a:lnTo>
                  <a:pt x="4851" y="27"/>
                </a:lnTo>
                <a:lnTo>
                  <a:pt x="4800" y="27"/>
                </a:lnTo>
                <a:lnTo>
                  <a:pt x="4800" y="43"/>
                </a:lnTo>
                <a:lnTo>
                  <a:pt x="4825" y="43"/>
                </a:lnTo>
                <a:lnTo>
                  <a:pt x="4825" y="61"/>
                </a:lnTo>
                <a:lnTo>
                  <a:pt x="4767" y="61"/>
                </a:lnTo>
                <a:lnTo>
                  <a:pt x="4767" y="32"/>
                </a:lnTo>
                <a:lnTo>
                  <a:pt x="4767" y="0"/>
                </a:lnTo>
                <a:lnTo>
                  <a:pt x="4800" y="0"/>
                </a:lnTo>
                <a:lnTo>
                  <a:pt x="4829" y="0"/>
                </a:lnTo>
                <a:lnTo>
                  <a:pt x="4862" y="0"/>
                </a:lnTo>
                <a:lnTo>
                  <a:pt x="4895" y="0"/>
                </a:lnTo>
                <a:lnTo>
                  <a:pt x="4895" y="34"/>
                </a:lnTo>
                <a:lnTo>
                  <a:pt x="4917" y="34"/>
                </a:lnTo>
                <a:lnTo>
                  <a:pt x="4917" y="18"/>
                </a:lnTo>
                <a:lnTo>
                  <a:pt x="4917" y="0"/>
                </a:lnTo>
                <a:lnTo>
                  <a:pt x="5298" y="0"/>
                </a:lnTo>
                <a:lnTo>
                  <a:pt x="5298" y="18"/>
                </a:lnTo>
                <a:lnTo>
                  <a:pt x="5298" y="254"/>
                </a:lnTo>
                <a:lnTo>
                  <a:pt x="5251" y="254"/>
                </a:lnTo>
                <a:close/>
                <a:moveTo>
                  <a:pt x="5020" y="71"/>
                </a:moveTo>
                <a:lnTo>
                  <a:pt x="5020" y="103"/>
                </a:lnTo>
                <a:lnTo>
                  <a:pt x="5056" y="103"/>
                </a:lnTo>
                <a:lnTo>
                  <a:pt x="5056" y="71"/>
                </a:lnTo>
                <a:lnTo>
                  <a:pt x="5020" y="71"/>
                </a:lnTo>
                <a:close/>
              </a:path>
            </a:pathLst>
          </a:custGeom>
          <a:noFill/>
          <a:ln w="9525">
            <a:solidFill>
              <a:srgbClr val="CC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9626" tIns="39813" rIns="79626" bIns="39813"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387106" y="2192934"/>
            <a:ext cx="7277820" cy="634401"/>
          </a:xfrm>
          <a:prstGeom prst="rect">
            <a:avLst/>
          </a:prstGeom>
          <a:noFill/>
        </p:spPr>
        <p:txBody>
          <a:bodyPr wrap="none" lIns="79626" tIns="39813" rIns="79626" bIns="39813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smtClean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BẢNG ĐƠN VỊ ĐO KHỐI LƯỢNG</a:t>
            </a:r>
            <a:endParaRPr lang="en-US" sz="3600" b="1">
              <a:ln w="11430"/>
              <a:solidFill>
                <a:schemeClr val="bg1">
                  <a:lumMod val="9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052978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2120641" y="73682"/>
            <a:ext cx="6042873" cy="816442"/>
            <a:chOff x="2395643" y="152697"/>
            <a:chExt cx="6826516" cy="964291"/>
          </a:xfrm>
        </p:grpSpPr>
        <p:sp>
          <p:nvSpPr>
            <p:cNvPr id="19" name="Rectangle 18"/>
            <p:cNvSpPr/>
            <p:nvPr/>
          </p:nvSpPr>
          <p:spPr>
            <a:xfrm>
              <a:off x="5257766" y="152697"/>
              <a:ext cx="1081386" cy="49074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1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395643" y="571720"/>
              <a:ext cx="6826516" cy="54526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400" b="1" smtClean="0">
                  <a:ln w="11430"/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BÀI </a:t>
              </a:r>
              <a:r>
                <a:rPr lang="en-US" sz="2400" b="1" smtClean="0">
                  <a:ln w="11430"/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19: BẢNG ĐƠN VỊ ĐO KHỐI LƯỢNG</a:t>
              </a:r>
              <a:endParaRPr lang="en-US" sz="2400" b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584226" y="1694687"/>
            <a:ext cx="959853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 đo khối lượng các vật nặng hàng chục, hàng trăm gam, người ta còn dùng những </a:t>
            </a:r>
            <a:r>
              <a:rPr lang="en-US" altLang="en-US" sz="2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đơn </a:t>
            </a:r>
            <a:r>
              <a:rPr lang="en-US" altLang="en-US" sz="22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vị:</a:t>
            </a:r>
            <a:r>
              <a:rPr lang="en-US" altLang="en-US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đề-ca-gam</a:t>
            </a:r>
            <a:r>
              <a:rPr lang="en-US" altLang="en-US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héc-tô-gam.</a:t>
            </a:r>
            <a:endParaRPr lang="en-US" altLang="en-US" sz="22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708247" y="1149806"/>
            <a:ext cx="398743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Đề </a:t>
            </a:r>
            <a:r>
              <a:rPr lang="en-US" altLang="en-US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ca – gam, héc – tô- gam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708247" y="2585908"/>
            <a:ext cx="352532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Đề - ca – gam viết tắt là </a:t>
            </a:r>
            <a:r>
              <a:rPr lang="en-US" altLang="en-US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dag</a:t>
            </a:r>
          </a:p>
          <a:p>
            <a:pPr eaLnBrk="1" hangingPunct="1"/>
            <a:r>
              <a:rPr lang="en-US" altLang="en-US" sz="22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Héc </a:t>
            </a:r>
            <a:r>
              <a:rPr lang="en-US" altLang="en-US" sz="2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– tô- gam viết tắt là </a:t>
            </a:r>
            <a:r>
              <a:rPr lang="en-US" altLang="en-US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hg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179598" y="3555491"/>
            <a:ext cx="191270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dag = …….g</a:t>
            </a:r>
            <a:endParaRPr lang="en-US" altLang="en-US" sz="22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2179598" y="4180966"/>
            <a:ext cx="214033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hg = ……..dag</a:t>
            </a:r>
            <a:endParaRPr lang="en-US" altLang="en-US" sz="22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2193886" y="4820728"/>
            <a:ext cx="184217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hg = ……..g</a:t>
            </a:r>
            <a:endParaRPr lang="en-US" altLang="en-US" sz="22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3325597" y="3555491"/>
            <a:ext cx="466794" cy="430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altLang="en-US" sz="2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3249763" y="4193666"/>
            <a:ext cx="46679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altLang="en-US" sz="2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3179230" y="4820728"/>
            <a:ext cx="60785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endParaRPr lang="en-US" altLang="en-US" sz="2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782194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0" grpId="0"/>
      <p:bldP spid="23" grpId="0"/>
      <p:bldP spid="24" grpId="0"/>
      <p:bldP spid="25" grpId="0" animBg="1"/>
      <p:bldP spid="26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Group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8271763"/>
              </p:ext>
            </p:extLst>
          </p:nvPr>
        </p:nvGraphicFramePr>
        <p:xfrm>
          <a:off x="1110691" y="1629100"/>
          <a:ext cx="8839200" cy="3435933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54350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Lớn hơn ki-lô-gam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Ki-lô-gam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2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Bé hơn ki-lô-gam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tấn</a:t>
                      </a: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tạ</a:t>
                      </a: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yến</a:t>
                      </a: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kg</a:t>
                      </a: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hg</a:t>
                      </a: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dag</a:t>
                      </a: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g</a:t>
                      </a: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050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37" name="Text Box 49"/>
          <p:cNvSpPr txBox="1">
            <a:spLocks noChangeArrowheads="1"/>
          </p:cNvSpPr>
          <p:nvPr/>
        </p:nvSpPr>
        <p:spPr bwMode="auto">
          <a:xfrm>
            <a:off x="9356166" y="3207075"/>
            <a:ext cx="6096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1g</a:t>
            </a:r>
          </a:p>
        </p:txBody>
      </p:sp>
      <p:sp>
        <p:nvSpPr>
          <p:cNvPr id="38" name="Text Box 50"/>
          <p:cNvSpPr txBox="1">
            <a:spLocks noChangeArrowheads="1"/>
          </p:cNvSpPr>
          <p:nvPr/>
        </p:nvSpPr>
        <p:spPr bwMode="auto">
          <a:xfrm>
            <a:off x="8167129" y="3227713"/>
            <a:ext cx="13716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1dag</a:t>
            </a:r>
            <a:r>
              <a:rPr lang="en-US" altLang="en-US" sz="2200" b="1">
                <a:solidFill>
                  <a:srgbClr val="99CCFF"/>
                </a:solidFill>
                <a:latin typeface="Arial" charset="0"/>
              </a:rPr>
              <a:t>	</a:t>
            </a:r>
          </a:p>
        </p:txBody>
      </p:sp>
      <p:sp>
        <p:nvSpPr>
          <p:cNvPr id="39" name="Text Box 51"/>
          <p:cNvSpPr txBox="1">
            <a:spLocks noChangeArrowheads="1"/>
          </p:cNvSpPr>
          <p:nvPr/>
        </p:nvSpPr>
        <p:spPr bwMode="auto">
          <a:xfrm>
            <a:off x="6939991" y="3207075"/>
            <a:ext cx="8382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1hg</a:t>
            </a:r>
          </a:p>
        </p:txBody>
      </p:sp>
      <p:sp>
        <p:nvSpPr>
          <p:cNvPr id="40" name="Text Box 52"/>
          <p:cNvSpPr txBox="1">
            <a:spLocks noChangeArrowheads="1"/>
          </p:cNvSpPr>
          <p:nvPr/>
        </p:nvSpPr>
        <p:spPr bwMode="auto">
          <a:xfrm>
            <a:off x="5377891" y="3237238"/>
            <a:ext cx="8382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1kg</a:t>
            </a:r>
          </a:p>
        </p:txBody>
      </p:sp>
      <p:sp>
        <p:nvSpPr>
          <p:cNvPr id="41" name="Text Box 53"/>
          <p:cNvSpPr txBox="1">
            <a:spLocks noChangeArrowheads="1"/>
          </p:cNvSpPr>
          <p:nvPr/>
        </p:nvSpPr>
        <p:spPr bwMode="auto">
          <a:xfrm>
            <a:off x="3952316" y="3226125"/>
            <a:ext cx="11811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1yến</a:t>
            </a:r>
          </a:p>
        </p:txBody>
      </p:sp>
      <p:sp>
        <p:nvSpPr>
          <p:cNvPr id="42" name="Text Box 54"/>
          <p:cNvSpPr txBox="1">
            <a:spLocks noChangeArrowheads="1"/>
          </p:cNvSpPr>
          <p:nvPr/>
        </p:nvSpPr>
        <p:spPr bwMode="auto">
          <a:xfrm>
            <a:off x="2885516" y="3229300"/>
            <a:ext cx="96043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1tạ</a:t>
            </a:r>
          </a:p>
        </p:txBody>
      </p:sp>
      <p:sp>
        <p:nvSpPr>
          <p:cNvPr id="43" name="Text Box 55"/>
          <p:cNvSpPr txBox="1">
            <a:spLocks noChangeArrowheads="1"/>
          </p:cNvSpPr>
          <p:nvPr/>
        </p:nvSpPr>
        <p:spPr bwMode="auto">
          <a:xfrm>
            <a:off x="1274204" y="3229300"/>
            <a:ext cx="11049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1tấn</a:t>
            </a:r>
          </a:p>
        </p:txBody>
      </p:sp>
      <p:sp>
        <p:nvSpPr>
          <p:cNvPr id="44" name="Text Box 56"/>
          <p:cNvSpPr txBox="1">
            <a:spLocks noChangeArrowheads="1"/>
          </p:cNvSpPr>
          <p:nvPr/>
        </p:nvSpPr>
        <p:spPr bwMode="auto">
          <a:xfrm>
            <a:off x="6597091" y="3748413"/>
            <a:ext cx="15240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 smtClean="0">
                <a:solidFill>
                  <a:srgbClr val="0000CC"/>
                </a:solidFill>
                <a:latin typeface="Arial" charset="0"/>
              </a:rPr>
              <a:t>= </a:t>
            </a:r>
            <a:r>
              <a:rPr lang="en-US" altLang="en-US" sz="22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10dag</a:t>
            </a:r>
            <a:endParaRPr lang="en-US" altLang="en-US" sz="22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 Box 57"/>
          <p:cNvSpPr txBox="1">
            <a:spLocks noChangeArrowheads="1"/>
          </p:cNvSpPr>
          <p:nvPr/>
        </p:nvSpPr>
        <p:spPr bwMode="auto">
          <a:xfrm>
            <a:off x="5099394" y="3713488"/>
            <a:ext cx="149769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>
                <a:solidFill>
                  <a:srgbClr val="0000CC"/>
                </a:solidFill>
                <a:latin typeface="Arial" charset="0"/>
              </a:rPr>
              <a:t>= </a:t>
            </a:r>
            <a:r>
              <a:rPr lang="en-US" altLang="en-US" sz="2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10hg</a:t>
            </a:r>
          </a:p>
        </p:txBody>
      </p:sp>
      <p:sp>
        <p:nvSpPr>
          <p:cNvPr id="46" name="Text Box 58"/>
          <p:cNvSpPr txBox="1">
            <a:spLocks noChangeArrowheads="1"/>
          </p:cNvSpPr>
          <p:nvPr/>
        </p:nvSpPr>
        <p:spPr bwMode="auto">
          <a:xfrm>
            <a:off x="5133416" y="4488188"/>
            <a:ext cx="199707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= 1000g</a:t>
            </a:r>
          </a:p>
        </p:txBody>
      </p:sp>
      <p:sp>
        <p:nvSpPr>
          <p:cNvPr id="47" name="Text Box 59"/>
          <p:cNvSpPr txBox="1">
            <a:spLocks noChangeArrowheads="1"/>
          </p:cNvSpPr>
          <p:nvPr/>
        </p:nvSpPr>
        <p:spPr bwMode="auto">
          <a:xfrm>
            <a:off x="3945172" y="3705550"/>
            <a:ext cx="111694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= 10kg</a:t>
            </a:r>
          </a:p>
        </p:txBody>
      </p:sp>
      <p:sp>
        <p:nvSpPr>
          <p:cNvPr id="48" name="Text Box 60"/>
          <p:cNvSpPr txBox="1">
            <a:spLocks noChangeArrowheads="1"/>
          </p:cNvSpPr>
          <p:nvPr/>
        </p:nvSpPr>
        <p:spPr bwMode="auto">
          <a:xfrm>
            <a:off x="2618816" y="3746825"/>
            <a:ext cx="14478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=10yến  </a:t>
            </a:r>
          </a:p>
        </p:txBody>
      </p:sp>
      <p:sp>
        <p:nvSpPr>
          <p:cNvPr id="49" name="Text Box 61"/>
          <p:cNvSpPr txBox="1">
            <a:spLocks noChangeArrowheads="1"/>
          </p:cNvSpPr>
          <p:nvPr/>
        </p:nvSpPr>
        <p:spPr bwMode="auto">
          <a:xfrm>
            <a:off x="2553005" y="4474055"/>
            <a:ext cx="139931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>
                <a:solidFill>
                  <a:srgbClr val="0000CC"/>
                </a:solidFill>
                <a:latin typeface="Arial" charset="0"/>
              </a:rPr>
              <a:t>=</a:t>
            </a:r>
            <a:r>
              <a:rPr lang="en-US" altLang="en-US" sz="2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100kg</a:t>
            </a:r>
          </a:p>
        </p:txBody>
      </p:sp>
      <p:sp>
        <p:nvSpPr>
          <p:cNvPr id="50" name="Text Box 62"/>
          <p:cNvSpPr txBox="1">
            <a:spLocks noChangeArrowheads="1"/>
          </p:cNvSpPr>
          <p:nvPr/>
        </p:nvSpPr>
        <p:spPr bwMode="auto">
          <a:xfrm>
            <a:off x="1178954" y="3675388"/>
            <a:ext cx="12954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=10tạ</a:t>
            </a:r>
          </a:p>
        </p:txBody>
      </p:sp>
      <p:sp>
        <p:nvSpPr>
          <p:cNvPr id="51" name="Text Box 63"/>
          <p:cNvSpPr txBox="1">
            <a:spLocks noChangeArrowheads="1"/>
          </p:cNvSpPr>
          <p:nvPr/>
        </p:nvSpPr>
        <p:spPr bwMode="auto">
          <a:xfrm>
            <a:off x="1094816" y="4475488"/>
            <a:ext cx="145818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>
                <a:solidFill>
                  <a:srgbClr val="0000CC"/>
                </a:solidFill>
                <a:latin typeface="Arial" charset="0"/>
              </a:rPr>
              <a:t>=</a:t>
            </a:r>
            <a:r>
              <a:rPr lang="en-US" altLang="en-US" sz="2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1000kg</a:t>
            </a:r>
          </a:p>
        </p:txBody>
      </p:sp>
      <p:sp>
        <p:nvSpPr>
          <p:cNvPr id="52" name="Text Box 64"/>
          <p:cNvSpPr txBox="1">
            <a:spLocks noChangeArrowheads="1"/>
          </p:cNvSpPr>
          <p:nvPr/>
        </p:nvSpPr>
        <p:spPr bwMode="auto">
          <a:xfrm>
            <a:off x="8064716" y="3777673"/>
            <a:ext cx="11430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>
                <a:solidFill>
                  <a:srgbClr val="0000CC"/>
                </a:solidFill>
                <a:latin typeface="Arial" charset="0"/>
              </a:rPr>
              <a:t>=</a:t>
            </a:r>
            <a:r>
              <a:rPr lang="en-US" altLang="en-US" sz="2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10g</a:t>
            </a:r>
          </a:p>
        </p:txBody>
      </p:sp>
      <p:sp>
        <p:nvSpPr>
          <p:cNvPr id="53" name="Rectangle 65"/>
          <p:cNvSpPr>
            <a:spLocks noChangeArrowheads="1"/>
          </p:cNvSpPr>
          <p:nvPr/>
        </p:nvSpPr>
        <p:spPr bwMode="auto">
          <a:xfrm>
            <a:off x="2022914" y="890124"/>
            <a:ext cx="7177088" cy="44716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 sz="2200" b="1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BẢNG ĐƠN VỊ ĐO KHỐI LƯỢNG</a:t>
            </a:r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1094816" y="5273905"/>
            <a:ext cx="8443913" cy="430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en-US" sz="2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Mỗi đơn vị đo khối lượng đều gấp </a:t>
            </a:r>
            <a:r>
              <a:rPr lang="en-US" altLang="en-US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 lần </a:t>
            </a:r>
            <a:r>
              <a:rPr lang="en-US" altLang="en-US" sz="2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đơn vị bé hơn, liền nó.</a:t>
            </a:r>
          </a:p>
        </p:txBody>
      </p:sp>
      <p:grpSp>
        <p:nvGrpSpPr>
          <p:cNvPr id="56" name="Group 55"/>
          <p:cNvGrpSpPr/>
          <p:nvPr/>
        </p:nvGrpSpPr>
        <p:grpSpPr>
          <a:xfrm>
            <a:off x="2120641" y="73682"/>
            <a:ext cx="6042873" cy="816442"/>
            <a:chOff x="2395643" y="152697"/>
            <a:chExt cx="6826516" cy="964291"/>
          </a:xfrm>
        </p:grpSpPr>
        <p:sp>
          <p:nvSpPr>
            <p:cNvPr id="57" name="Rectangle 56"/>
            <p:cNvSpPr/>
            <p:nvPr/>
          </p:nvSpPr>
          <p:spPr>
            <a:xfrm>
              <a:off x="5257766" y="152697"/>
              <a:ext cx="1081386" cy="49074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1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395643" y="571720"/>
              <a:ext cx="6826516" cy="54526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400" b="1" smtClean="0">
                  <a:ln w="11430"/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BÀI </a:t>
              </a:r>
              <a:r>
                <a:rPr lang="en-US" sz="2400" b="1" smtClean="0">
                  <a:ln w="11430"/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19: BẢNG ĐƠN VỊ ĐO KHỐI LƯỢNG</a:t>
              </a:r>
              <a:endParaRPr lang="en-US" sz="2400" b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04515751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up 55"/>
          <p:cNvGrpSpPr/>
          <p:nvPr/>
        </p:nvGrpSpPr>
        <p:grpSpPr>
          <a:xfrm>
            <a:off x="2120641" y="73682"/>
            <a:ext cx="6042873" cy="816442"/>
            <a:chOff x="2395643" y="152697"/>
            <a:chExt cx="6826516" cy="964291"/>
          </a:xfrm>
        </p:grpSpPr>
        <p:sp>
          <p:nvSpPr>
            <p:cNvPr id="57" name="Rectangle 56"/>
            <p:cNvSpPr/>
            <p:nvPr/>
          </p:nvSpPr>
          <p:spPr>
            <a:xfrm>
              <a:off x="5257766" y="152697"/>
              <a:ext cx="1081386" cy="49074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1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395643" y="571720"/>
              <a:ext cx="6826516" cy="54526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400" b="1" smtClean="0">
                  <a:ln w="11430"/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BÀI </a:t>
              </a:r>
              <a:r>
                <a:rPr lang="en-US" sz="2400" b="1" smtClean="0">
                  <a:ln w="11430"/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19: BẢNG ĐƠN VỊ ĐO KHỐI LƯỢNG</a:t>
              </a:r>
              <a:endParaRPr lang="en-US" sz="2400" b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3" name="Rectangle 14"/>
          <p:cNvSpPr>
            <a:spLocks noChangeArrowheads="1"/>
          </p:cNvSpPr>
          <p:nvPr/>
        </p:nvSpPr>
        <p:spPr bwMode="auto">
          <a:xfrm>
            <a:off x="475563" y="1542983"/>
            <a:ext cx="4800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Viết số thích hợp vào chỗ chấm:</a:t>
            </a:r>
          </a:p>
        </p:txBody>
      </p:sp>
      <p:sp>
        <p:nvSpPr>
          <p:cNvPr id="64" name="Rectangle 63"/>
          <p:cNvSpPr>
            <a:spLocks noChangeArrowheads="1"/>
          </p:cNvSpPr>
          <p:nvPr/>
        </p:nvSpPr>
        <p:spPr bwMode="auto">
          <a:xfrm>
            <a:off x="5969091" y="2176559"/>
            <a:ext cx="242245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 dag =………hg </a:t>
            </a:r>
            <a:endParaRPr lang="en-US" altLang="en-US" sz="22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Rectangle 64"/>
          <p:cNvSpPr>
            <a:spLocks noChangeArrowheads="1"/>
          </p:cNvSpPr>
          <p:nvPr/>
        </p:nvSpPr>
        <p:spPr bwMode="auto">
          <a:xfrm>
            <a:off x="5969091" y="2800447"/>
            <a:ext cx="214033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kg  =………hg</a:t>
            </a:r>
            <a:endParaRPr lang="en-US" altLang="en-US" sz="22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Rectangle 65"/>
          <p:cNvSpPr>
            <a:spLocks noChangeArrowheads="1"/>
          </p:cNvSpPr>
          <p:nvPr/>
        </p:nvSpPr>
        <p:spPr bwMode="auto">
          <a:xfrm>
            <a:off x="5863214" y="3379884"/>
            <a:ext cx="282962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2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2kg </a:t>
            </a:r>
            <a:r>
              <a:rPr lang="en-US" altLang="en-US" sz="2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30g </a:t>
            </a:r>
            <a:r>
              <a:rPr lang="en-US" altLang="en-US" sz="2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=…………</a:t>
            </a:r>
            <a:r>
              <a:rPr lang="en-US" altLang="en-US" sz="2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   </a:t>
            </a:r>
          </a:p>
        </p:txBody>
      </p:sp>
      <p:sp>
        <p:nvSpPr>
          <p:cNvPr id="67" name="Rectangle 10"/>
          <p:cNvSpPr>
            <a:spLocks noChangeArrowheads="1"/>
          </p:cNvSpPr>
          <p:nvPr/>
        </p:nvSpPr>
        <p:spPr bwMode="auto">
          <a:xfrm>
            <a:off x="822096" y="2225693"/>
            <a:ext cx="205376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2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 dag =………g</a:t>
            </a:r>
          </a:p>
        </p:txBody>
      </p:sp>
      <p:sp>
        <p:nvSpPr>
          <p:cNvPr id="68" name="Rectangle 11"/>
          <p:cNvSpPr>
            <a:spLocks noChangeArrowheads="1"/>
          </p:cNvSpPr>
          <p:nvPr/>
        </p:nvSpPr>
        <p:spPr bwMode="auto">
          <a:xfrm>
            <a:off x="822096" y="2740699"/>
            <a:ext cx="240642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2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10 g  =………dag  </a:t>
            </a:r>
          </a:p>
        </p:txBody>
      </p:sp>
      <p:sp>
        <p:nvSpPr>
          <p:cNvPr id="69" name="Rectangle 12"/>
          <p:cNvSpPr>
            <a:spLocks noChangeArrowheads="1"/>
          </p:cNvSpPr>
          <p:nvPr/>
        </p:nvSpPr>
        <p:spPr bwMode="auto">
          <a:xfrm>
            <a:off x="822096" y="3332559"/>
            <a:ext cx="228139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 hg =………dag </a:t>
            </a:r>
            <a:endParaRPr lang="en-US" altLang="en-US" sz="220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2029116" y="2235911"/>
            <a:ext cx="554407" cy="430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2018956" y="2717598"/>
            <a:ext cx="419100" cy="430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1953233" y="3332557"/>
            <a:ext cx="530225" cy="430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7365998" y="2176558"/>
            <a:ext cx="510986" cy="430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7073237" y="2780881"/>
            <a:ext cx="571500" cy="430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en-US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7314855" y="3375875"/>
            <a:ext cx="790468" cy="430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2030</a:t>
            </a:r>
          </a:p>
        </p:txBody>
      </p:sp>
      <p:sp>
        <p:nvSpPr>
          <p:cNvPr id="79" name="Rectangle 3"/>
          <p:cNvSpPr>
            <a:spLocks noChangeArrowheads="1"/>
          </p:cNvSpPr>
          <p:nvPr/>
        </p:nvSpPr>
        <p:spPr bwMode="auto">
          <a:xfrm>
            <a:off x="930890" y="3972560"/>
            <a:ext cx="12071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Tính: </a:t>
            </a:r>
            <a:endParaRPr lang="en-US" altLang="en-US" sz="2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1464290" y="4604782"/>
            <a:ext cx="276229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380g </a:t>
            </a:r>
            <a:r>
              <a:rPr lang="en-US" altLang="en-US" sz="2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altLang="en-US" sz="2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195g </a:t>
            </a:r>
            <a:r>
              <a:rPr lang="en-US" altLang="en-US" sz="2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=……….</a:t>
            </a:r>
            <a:endParaRPr lang="en-US" altLang="en-US" sz="22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Rectangle 80"/>
          <p:cNvSpPr>
            <a:spLocks noChangeArrowheads="1"/>
          </p:cNvSpPr>
          <p:nvPr/>
        </p:nvSpPr>
        <p:spPr bwMode="auto">
          <a:xfrm>
            <a:off x="5312819" y="4617244"/>
            <a:ext cx="32720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452 hg × 3       =………… </a:t>
            </a:r>
            <a:endParaRPr lang="en-US" altLang="en-US" sz="22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Rectangle 81"/>
          <p:cNvSpPr>
            <a:spLocks noChangeArrowheads="1"/>
          </p:cNvSpPr>
          <p:nvPr/>
        </p:nvSpPr>
        <p:spPr bwMode="auto">
          <a:xfrm>
            <a:off x="3242938" y="4600139"/>
            <a:ext cx="819455" cy="430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575 g</a:t>
            </a:r>
            <a:endParaRPr lang="en-US" altLang="en-US" sz="2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Rectangle 82"/>
          <p:cNvSpPr>
            <a:spLocks noChangeArrowheads="1"/>
          </p:cNvSpPr>
          <p:nvPr/>
        </p:nvSpPr>
        <p:spPr bwMode="auto">
          <a:xfrm>
            <a:off x="7314855" y="4607401"/>
            <a:ext cx="1117614" cy="430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1356 hg</a:t>
            </a:r>
            <a:endParaRPr lang="en-US" altLang="en-US" sz="2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Text Box 6"/>
          <p:cNvSpPr txBox="1">
            <a:spLocks noChangeArrowheads="1"/>
          </p:cNvSpPr>
          <p:nvPr/>
        </p:nvSpPr>
        <p:spPr bwMode="auto">
          <a:xfrm>
            <a:off x="337352" y="1000309"/>
            <a:ext cx="257860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  <a:endParaRPr lang="en-US" sz="2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247586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/>
      <p:bldP spid="66" grpId="0"/>
      <p:bldP spid="67" grpId="0"/>
      <p:bldP spid="68" grpId="0"/>
      <p:bldP spid="69" grpId="0"/>
      <p:bldP spid="70" grpId="0" animBg="1"/>
      <p:bldP spid="71" grpId="0" animBg="1"/>
      <p:bldP spid="72" grpId="0" animBg="1"/>
      <p:bldP spid="73" grpId="0" animBg="1"/>
      <p:bldP spid="74" grpId="0" animBg="1"/>
      <p:bldP spid="78" grpId="0" animBg="1"/>
      <p:bldP spid="79" grpId="0"/>
      <p:bldP spid="80" grpId="0"/>
      <p:bldP spid="81" grpId="0"/>
      <p:bldP spid="82" grpId="0" animBg="1"/>
      <p:bldP spid="8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 Box 38"/>
          <p:cNvSpPr txBox="1">
            <a:spLocks noChangeArrowheads="1"/>
          </p:cNvSpPr>
          <p:nvPr/>
        </p:nvSpPr>
        <p:spPr bwMode="auto">
          <a:xfrm>
            <a:off x="570059" y="7347268"/>
            <a:ext cx="9144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Bớt 1 ở bất kì số nào (khác số 0) cũng được số tự nhiên liền trước số đó. Chẳng hạn, bớt 1 ở số 1được số tự nhiên liền trước là số 0. Không có số tự nhiên nào liền trước số 0  nên số 0 là số tự nhiên bé nhất.</a:t>
            </a:r>
            <a:endParaRPr lang="en-US" altLang="en-US" sz="2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37352" y="1000309"/>
            <a:ext cx="257860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  <a:endParaRPr lang="en-US" sz="2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631178" y="1395386"/>
            <a:ext cx="945958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spcBef>
                <a:spcPts val="1800"/>
              </a:spcBef>
            </a:pPr>
            <a:r>
              <a:rPr lang="en-US" sz="2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4: </a:t>
            </a:r>
            <a:r>
              <a:rPr lang="en-US" sz="2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 4 gói bánh, mỗi gói cân nặng 150g và 2 gói kẹo, mỗi gói cân nặng 200g. Hỏi có tất cả mấy ki-lô-gam bánh và kẹo?</a:t>
            </a:r>
            <a:endParaRPr lang="en-US" sz="2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831338" y="2287938"/>
            <a:ext cx="257860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Tóm tắt</a:t>
            </a:r>
            <a:endParaRPr lang="en-US" sz="2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 Box 6"/>
          <p:cNvSpPr txBox="1">
            <a:spLocks noChangeArrowheads="1"/>
          </p:cNvSpPr>
          <p:nvPr/>
        </p:nvSpPr>
        <p:spPr bwMode="auto">
          <a:xfrm>
            <a:off x="447544" y="2971978"/>
            <a:ext cx="331165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- 4 gói bánh: mỗi gói 150g</a:t>
            </a:r>
            <a:endParaRPr lang="en-US" sz="22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 Box 6"/>
          <p:cNvSpPr txBox="1">
            <a:spLocks noChangeArrowheads="1"/>
          </p:cNvSpPr>
          <p:nvPr/>
        </p:nvSpPr>
        <p:spPr bwMode="auto">
          <a:xfrm>
            <a:off x="5837639" y="2289989"/>
            <a:ext cx="257860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2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200" u="sng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 Box 47"/>
          <p:cNvSpPr txBox="1">
            <a:spLocks noChangeArrowheads="1"/>
          </p:cNvSpPr>
          <p:nvPr/>
        </p:nvSpPr>
        <p:spPr bwMode="auto">
          <a:xfrm>
            <a:off x="4654209" y="2668150"/>
            <a:ext cx="488372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 gói bánh cân nặng </a:t>
            </a:r>
            <a:r>
              <a:rPr lang="en-US" sz="2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5" name="Text Box 48"/>
          <p:cNvSpPr txBox="1">
            <a:spLocks noChangeArrowheads="1"/>
          </p:cNvSpPr>
          <p:nvPr/>
        </p:nvSpPr>
        <p:spPr bwMode="auto">
          <a:xfrm>
            <a:off x="5429176" y="3075661"/>
            <a:ext cx="339553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150 x 4 = 600 (g)</a:t>
            </a:r>
            <a:endParaRPr lang="en-US" sz="2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 Box 49"/>
          <p:cNvSpPr txBox="1">
            <a:spLocks noChangeArrowheads="1"/>
          </p:cNvSpPr>
          <p:nvPr/>
        </p:nvSpPr>
        <p:spPr bwMode="auto">
          <a:xfrm>
            <a:off x="4725783" y="3486228"/>
            <a:ext cx="483431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gói kẹo cân nặng là:</a:t>
            </a:r>
            <a:endParaRPr lang="en-US" sz="2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 Box 50"/>
          <p:cNvSpPr txBox="1">
            <a:spLocks noChangeArrowheads="1"/>
          </p:cNvSpPr>
          <p:nvPr/>
        </p:nvSpPr>
        <p:spPr bwMode="auto">
          <a:xfrm>
            <a:off x="5488552" y="3917115"/>
            <a:ext cx="339553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200 x 2 = 400 (g)</a:t>
            </a:r>
            <a:endParaRPr lang="en-US" sz="2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 Box 51"/>
          <p:cNvSpPr txBox="1">
            <a:spLocks noChangeArrowheads="1"/>
          </p:cNvSpPr>
          <p:nvPr/>
        </p:nvSpPr>
        <p:spPr bwMode="auto">
          <a:xfrm>
            <a:off x="7006236" y="5136793"/>
            <a:ext cx="282001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Đáp số : </a:t>
            </a:r>
            <a:r>
              <a:rPr lang="en-US" sz="2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1kg.</a:t>
            </a:r>
            <a:endParaRPr lang="en-US" sz="2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2120641" y="73682"/>
            <a:ext cx="6042873" cy="816442"/>
            <a:chOff x="2395643" y="152697"/>
            <a:chExt cx="6826516" cy="964291"/>
          </a:xfrm>
        </p:grpSpPr>
        <p:sp>
          <p:nvSpPr>
            <p:cNvPr id="43" name="Rectangle 42"/>
            <p:cNvSpPr/>
            <p:nvPr/>
          </p:nvSpPr>
          <p:spPr>
            <a:xfrm>
              <a:off x="5257766" y="152697"/>
              <a:ext cx="1081386" cy="49074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1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2395643" y="571720"/>
              <a:ext cx="6826516" cy="54526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400" b="1" smtClean="0">
                  <a:ln w="11430"/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BÀI </a:t>
              </a:r>
              <a:r>
                <a:rPr lang="en-US" sz="2400" b="1" smtClean="0">
                  <a:ln w="11430"/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19: BẢNG ĐƠN VỊ ĐO KHỐI LƯỢNG</a:t>
              </a:r>
              <a:endParaRPr lang="en-US" sz="2400" b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1" name="Text Box 6"/>
          <p:cNvSpPr txBox="1">
            <a:spLocks noChangeArrowheads="1"/>
          </p:cNvSpPr>
          <p:nvPr/>
        </p:nvSpPr>
        <p:spPr bwMode="auto">
          <a:xfrm>
            <a:off x="444342" y="3402865"/>
            <a:ext cx="331165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- 2 gói kẹo: mỗi gói 200g</a:t>
            </a:r>
            <a:endParaRPr lang="en-US" sz="22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4342" y="3931177"/>
            <a:ext cx="377492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Hỏi: </a:t>
            </a:r>
            <a:r>
              <a:rPr lang="en-US" sz="22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…..</a:t>
            </a:r>
            <a:r>
              <a:rPr lang="en-US" sz="2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kg bánh </a:t>
            </a:r>
            <a:r>
              <a:rPr lang="en-US" sz="2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 kẹo</a:t>
            </a:r>
            <a:endParaRPr lang="en-US">
              <a:solidFill>
                <a:srgbClr val="0000FF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135120" y="2503381"/>
            <a:ext cx="0" cy="275647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2" name="Text Box 49"/>
          <p:cNvSpPr txBox="1">
            <a:spLocks noChangeArrowheads="1"/>
          </p:cNvSpPr>
          <p:nvPr/>
        </p:nvSpPr>
        <p:spPr bwMode="auto">
          <a:xfrm>
            <a:off x="4725783" y="4357684"/>
            <a:ext cx="483431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 bánh và kẹo cân nặng là:</a:t>
            </a:r>
            <a:endParaRPr lang="en-US" sz="2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 Box 50"/>
          <p:cNvSpPr txBox="1">
            <a:spLocks noChangeArrowheads="1"/>
          </p:cNvSpPr>
          <p:nvPr/>
        </p:nvSpPr>
        <p:spPr bwMode="auto">
          <a:xfrm>
            <a:off x="5488552" y="4788571"/>
            <a:ext cx="339553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600 + 400 = 1000 (g) = 1kg</a:t>
            </a:r>
            <a:endParaRPr lang="en-US" sz="2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715929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41" grpId="0"/>
      <p:bldP spid="44" grpId="0"/>
      <p:bldP spid="45" grpId="0"/>
      <p:bldP spid="46" grpId="0"/>
      <p:bldP spid="47" grpId="0"/>
      <p:bldP spid="48" grpId="0"/>
      <p:bldP spid="51" grpId="0"/>
      <p:bldP spid="4" grpId="0"/>
      <p:bldP spid="52" grpId="0"/>
      <p:bldP spid="53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5268</TotalTime>
  <Words>424</Words>
  <Application>Microsoft Office PowerPoint</Application>
  <PresentationFormat>Custom</PresentationFormat>
  <Paragraphs>86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quý thầy cô  về dự giờ thăm lớp!</dc:title>
  <dc:creator>MyPC</dc:creator>
  <cp:lastModifiedBy>Admin</cp:lastModifiedBy>
  <cp:revision>726</cp:revision>
  <dcterms:created xsi:type="dcterms:W3CDTF">2019-01-16T02:58:12Z</dcterms:created>
  <dcterms:modified xsi:type="dcterms:W3CDTF">2021-08-10T06:41:21Z</dcterms:modified>
</cp:coreProperties>
</file>