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79" r:id="rId4"/>
    <p:sldId id="280" r:id="rId5"/>
  </p:sldIdLst>
  <p:sldSz cx="10515600" cy="5943600"/>
  <p:notesSz cx="6858000" cy="9144000"/>
  <p:defaultTextStyle>
    <a:defPPr>
      <a:defRPr lang="vi-VN"/>
    </a:defPPr>
    <a:lvl1pPr marL="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0191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0382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10574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80765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50956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21147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91338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6153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-72" y="-144"/>
      </p:cViewPr>
      <p:guideLst>
        <p:guide orient="horz" pos="1872"/>
        <p:guide pos="3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8488-E218-4E3C-BEAA-0FCEE896397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6CCA5-60D5-477D-BB27-72A1BB4B7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4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813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9626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9438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9251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9064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8877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8690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8503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72715"/>
            <a:ext cx="7886700" cy="20692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121766"/>
            <a:ext cx="7886700" cy="143499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7898" indent="0" algn="ctr">
              <a:buNone/>
              <a:defRPr sz="1700"/>
            </a:lvl2pPr>
            <a:lvl3pPr marL="775796" indent="0" algn="ctr">
              <a:buNone/>
              <a:defRPr sz="1500"/>
            </a:lvl3pPr>
            <a:lvl4pPr marL="1163694" indent="0" algn="ctr">
              <a:buNone/>
              <a:defRPr sz="1400"/>
            </a:lvl4pPr>
            <a:lvl5pPr marL="1551591" indent="0" algn="ctr">
              <a:buNone/>
              <a:defRPr sz="1400"/>
            </a:lvl5pPr>
            <a:lvl6pPr marL="1939489" indent="0" algn="ctr">
              <a:buNone/>
              <a:defRPr sz="1400"/>
            </a:lvl6pPr>
            <a:lvl7pPr marL="2327387" indent="0" algn="ctr">
              <a:buNone/>
              <a:defRPr sz="1400"/>
            </a:lvl7pPr>
            <a:lvl8pPr marL="2715285" indent="0" algn="ctr">
              <a:buNone/>
              <a:defRPr sz="1400"/>
            </a:lvl8pPr>
            <a:lvl9pPr marL="3103183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761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588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27" y="316442"/>
            <a:ext cx="2267426" cy="50369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949" y="316442"/>
            <a:ext cx="6670833" cy="503692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06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631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0" y="1481773"/>
            <a:ext cx="9069705" cy="2472372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0" y="3977535"/>
            <a:ext cx="9069705" cy="130016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78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5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636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1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394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2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152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31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746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948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3523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1355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316443"/>
            <a:ext cx="9069705" cy="11488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318" y="1457008"/>
            <a:ext cx="4448592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318" y="2171066"/>
            <a:ext cx="4448592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2" y="1457008"/>
            <a:ext cx="4470500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2" y="2171066"/>
            <a:ext cx="4470500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135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951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058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00" y="855769"/>
            <a:ext cx="5323523" cy="422380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759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0500" y="855769"/>
            <a:ext cx="5323523" cy="4223809"/>
          </a:xfrm>
        </p:spPr>
        <p:txBody>
          <a:bodyPr anchor="t"/>
          <a:lstStyle>
            <a:lvl1pPr marL="0" indent="0">
              <a:buNone/>
              <a:defRPr sz="2700"/>
            </a:lvl1pPr>
            <a:lvl2pPr marL="387898" indent="0">
              <a:buNone/>
              <a:defRPr sz="2400"/>
            </a:lvl2pPr>
            <a:lvl3pPr marL="775796" indent="0">
              <a:buNone/>
              <a:defRPr sz="2000"/>
            </a:lvl3pPr>
            <a:lvl4pPr marL="1163694" indent="0">
              <a:buNone/>
              <a:defRPr sz="1700"/>
            </a:lvl4pPr>
            <a:lvl5pPr marL="1551591" indent="0">
              <a:buNone/>
              <a:defRPr sz="1700"/>
            </a:lvl5pPr>
            <a:lvl6pPr marL="1939489" indent="0">
              <a:buNone/>
              <a:defRPr sz="1700"/>
            </a:lvl6pPr>
            <a:lvl7pPr marL="2327387" indent="0">
              <a:buNone/>
              <a:defRPr sz="1700"/>
            </a:lvl7pPr>
            <a:lvl8pPr marL="2715285" indent="0">
              <a:buNone/>
              <a:defRPr sz="1700"/>
            </a:lvl8pPr>
            <a:lvl9pPr marL="3103183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904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2948" y="316443"/>
            <a:ext cx="9069705" cy="1148821"/>
          </a:xfrm>
          <a:prstGeom prst="rect">
            <a:avLst/>
          </a:prstGeom>
        </p:spPr>
        <p:txBody>
          <a:bodyPr vert="horz" lIns="79626" tIns="39813" rIns="79626" bIns="398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1582208"/>
            <a:ext cx="9069705" cy="3771160"/>
          </a:xfrm>
          <a:prstGeom prst="rect">
            <a:avLst/>
          </a:prstGeom>
        </p:spPr>
        <p:txBody>
          <a:bodyPr vert="horz" lIns="79626" tIns="39813" rIns="79626" bIns="39813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947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0005-0032-4B32-B7D1-2B5D81DDFF96}" type="datetimeFigureOut">
              <a:rPr lang="vi-VN" smtClean="0"/>
              <a:t>07/07/2020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3293" y="5508837"/>
            <a:ext cx="3549015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643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685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5796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949" indent="-193949" algn="l" defTabSz="775796" rtl="0" eaLnBrk="1" latinLnBrk="0" hangingPunct="1">
        <a:lnSpc>
          <a:spcPct val="90000"/>
        </a:lnSpc>
        <a:spcBef>
          <a:spcPts val="84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1847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745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7643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40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438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21336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09234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132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7898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5796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94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1591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9489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7387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15285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03183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9961" y="1307185"/>
            <a:ext cx="3764546" cy="681262"/>
          </a:xfrm>
        </p:spPr>
        <p:txBody>
          <a:bodyPr>
            <a:normAutofit/>
          </a:bodyPr>
          <a:lstStyle/>
          <a:p>
            <a:pPr>
              <a:spcAft>
                <a:spcPts val="2612"/>
              </a:spcAft>
            </a:pPr>
            <a:r>
              <a:rPr 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TOÁN </a:t>
            </a:r>
            <a:r>
              <a:rPr lang="en-US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endParaRPr lang="en-US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eform 3"/>
          <p:cNvSpPr>
            <a:spLocks noEditPoints="1"/>
          </p:cNvSpPr>
          <p:nvPr/>
        </p:nvSpPr>
        <p:spPr bwMode="auto">
          <a:xfrm>
            <a:off x="1" y="1"/>
            <a:ext cx="10515599" cy="5943599"/>
          </a:xfrm>
          <a:custGeom>
            <a:avLst/>
            <a:gdLst>
              <a:gd name="T0" fmla="*/ 278 w 5298"/>
              <a:gd name="T1" fmla="*/ 3904 h 4030"/>
              <a:gd name="T2" fmla="*/ 150 w 5298"/>
              <a:gd name="T3" fmla="*/ 3840 h 4030"/>
              <a:gd name="T4" fmla="*/ 73 w 5298"/>
              <a:gd name="T5" fmla="*/ 3985 h 4030"/>
              <a:gd name="T6" fmla="*/ 0 w 5298"/>
              <a:gd name="T7" fmla="*/ 3741 h 4030"/>
              <a:gd name="T8" fmla="*/ 128 w 5298"/>
              <a:gd name="T9" fmla="*/ 3613 h 4030"/>
              <a:gd name="T10" fmla="*/ 0 w 5298"/>
              <a:gd name="T11" fmla="*/ 3585 h 4030"/>
              <a:gd name="T12" fmla="*/ 44 w 5298"/>
              <a:gd name="T13" fmla="*/ 3365 h 4030"/>
              <a:gd name="T14" fmla="*/ 95 w 5298"/>
              <a:gd name="T15" fmla="*/ 3585 h 4030"/>
              <a:gd name="T16" fmla="*/ 381 w 5298"/>
              <a:gd name="T17" fmla="*/ 3916 h 4030"/>
              <a:gd name="T18" fmla="*/ 879 w 5298"/>
              <a:gd name="T19" fmla="*/ 4003 h 4030"/>
              <a:gd name="T20" fmla="*/ 887 w 5298"/>
              <a:gd name="T21" fmla="*/ 4030 h 4030"/>
              <a:gd name="T22" fmla="*/ 557 w 5298"/>
              <a:gd name="T23" fmla="*/ 4030 h 4030"/>
              <a:gd name="T24" fmla="*/ 498 w 5298"/>
              <a:gd name="T25" fmla="*/ 3987 h 4030"/>
              <a:gd name="T26" fmla="*/ 381 w 5298"/>
              <a:gd name="T27" fmla="*/ 4012 h 4030"/>
              <a:gd name="T28" fmla="*/ 5254 w 5298"/>
              <a:gd name="T29" fmla="*/ 4003 h 4030"/>
              <a:gd name="T30" fmla="*/ 5221 w 5298"/>
              <a:gd name="T31" fmla="*/ 3886 h 4030"/>
              <a:gd name="T32" fmla="*/ 5254 w 5298"/>
              <a:gd name="T33" fmla="*/ 3904 h 4030"/>
              <a:gd name="T34" fmla="*/ 5163 w 5298"/>
              <a:gd name="T35" fmla="*/ 3927 h 4030"/>
              <a:gd name="T36" fmla="*/ 5199 w 5298"/>
              <a:gd name="T37" fmla="*/ 3718 h 4030"/>
              <a:gd name="T38" fmla="*/ 5199 w 5298"/>
              <a:gd name="T39" fmla="*/ 3666 h 4030"/>
              <a:gd name="T40" fmla="*/ 5229 w 5298"/>
              <a:gd name="T41" fmla="*/ 3491 h 4030"/>
              <a:gd name="T42" fmla="*/ 5229 w 5298"/>
              <a:gd name="T43" fmla="*/ 3393 h 4030"/>
              <a:gd name="T44" fmla="*/ 5207 w 5298"/>
              <a:gd name="T45" fmla="*/ 3776 h 4030"/>
              <a:gd name="T46" fmla="*/ 4613 w 5298"/>
              <a:gd name="T47" fmla="*/ 3925 h 4030"/>
              <a:gd name="T48" fmla="*/ 4261 w 5298"/>
              <a:gd name="T49" fmla="*/ 3964 h 4030"/>
              <a:gd name="T50" fmla="*/ 4595 w 5298"/>
              <a:gd name="T51" fmla="*/ 3996 h 4030"/>
              <a:gd name="T52" fmla="*/ 4701 w 5298"/>
              <a:gd name="T53" fmla="*/ 4003 h 4030"/>
              <a:gd name="T54" fmla="*/ 4800 w 5298"/>
              <a:gd name="T55" fmla="*/ 4030 h 4030"/>
              <a:gd name="T56" fmla="*/ 5251 w 5298"/>
              <a:gd name="T57" fmla="*/ 3776 h 4030"/>
              <a:gd name="T58" fmla="*/ 5247 w 5298"/>
              <a:gd name="T59" fmla="*/ 688 h 4030"/>
              <a:gd name="T60" fmla="*/ 242 w 5298"/>
              <a:gd name="T61" fmla="*/ 144 h 4030"/>
              <a:gd name="T62" fmla="*/ 77 w 5298"/>
              <a:gd name="T63" fmla="*/ 211 h 4030"/>
              <a:gd name="T64" fmla="*/ 176 w 5298"/>
              <a:gd name="T65" fmla="*/ 84 h 4030"/>
              <a:gd name="T66" fmla="*/ 47 w 5298"/>
              <a:gd name="T67" fmla="*/ 254 h 4030"/>
              <a:gd name="T68" fmla="*/ 44 w 5298"/>
              <a:gd name="T69" fmla="*/ 323 h 4030"/>
              <a:gd name="T70" fmla="*/ 0 w 5298"/>
              <a:gd name="T71" fmla="*/ 385 h 4030"/>
              <a:gd name="T72" fmla="*/ 0 w 5298"/>
              <a:gd name="T73" fmla="*/ 566 h 4030"/>
              <a:gd name="T74" fmla="*/ 113 w 5298"/>
              <a:gd name="T75" fmla="*/ 566 h 4030"/>
              <a:gd name="T76" fmla="*/ 242 w 5298"/>
              <a:gd name="T77" fmla="*/ 167 h 4030"/>
              <a:gd name="T78" fmla="*/ 703 w 5298"/>
              <a:gd name="T79" fmla="*/ 59 h 4030"/>
              <a:gd name="T80" fmla="*/ 1037 w 5298"/>
              <a:gd name="T81" fmla="*/ 0 h 4030"/>
              <a:gd name="T82" fmla="*/ 652 w 5298"/>
              <a:gd name="T83" fmla="*/ 0 h 4030"/>
              <a:gd name="T84" fmla="*/ 447 w 5298"/>
              <a:gd name="T85" fmla="*/ 80 h 4030"/>
              <a:gd name="T86" fmla="*/ 403 w 5298"/>
              <a:gd name="T87" fmla="*/ 0 h 4030"/>
              <a:gd name="T88" fmla="*/ 242 w 5298"/>
              <a:gd name="T89" fmla="*/ 103 h 4030"/>
              <a:gd name="T90" fmla="*/ 5042 w 5298"/>
              <a:gd name="T91" fmla="*/ 48 h 4030"/>
              <a:gd name="T92" fmla="*/ 5097 w 5298"/>
              <a:gd name="T93" fmla="*/ 167 h 4030"/>
              <a:gd name="T94" fmla="*/ 5196 w 5298"/>
              <a:gd name="T95" fmla="*/ 84 h 4030"/>
              <a:gd name="T96" fmla="*/ 5298 w 5298"/>
              <a:gd name="T97" fmla="*/ 348 h 4030"/>
              <a:gd name="T98" fmla="*/ 5229 w 5298"/>
              <a:gd name="T99" fmla="*/ 392 h 4030"/>
              <a:gd name="T100" fmla="*/ 5298 w 5298"/>
              <a:gd name="T101" fmla="*/ 456 h 4030"/>
              <a:gd name="T102" fmla="*/ 5185 w 5298"/>
              <a:gd name="T103" fmla="*/ 665 h 4030"/>
              <a:gd name="T104" fmla="*/ 5130 w 5298"/>
              <a:gd name="T105" fmla="*/ 270 h 4030"/>
              <a:gd name="T106" fmla="*/ 4895 w 5298"/>
              <a:gd name="T107" fmla="*/ 59 h 4030"/>
              <a:gd name="T108" fmla="*/ 4375 w 5298"/>
              <a:gd name="T109" fmla="*/ 43 h 4030"/>
              <a:gd name="T110" fmla="*/ 4554 w 5298"/>
              <a:gd name="T111" fmla="*/ 43 h 4030"/>
              <a:gd name="T112" fmla="*/ 4683 w 5298"/>
              <a:gd name="T113" fmla="*/ 61 h 4030"/>
              <a:gd name="T114" fmla="*/ 4767 w 5298"/>
              <a:gd name="T115" fmla="*/ 61 h 4030"/>
              <a:gd name="T116" fmla="*/ 5298 w 5298"/>
              <a:gd name="T117" fmla="*/ 18 h 40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98"/>
              <a:gd name="T178" fmla="*/ 0 h 4030"/>
              <a:gd name="T179" fmla="*/ 5298 w 5298"/>
              <a:gd name="T180" fmla="*/ 4030 h 40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98" h="4030">
                <a:moveTo>
                  <a:pt x="1062" y="3998"/>
                </a:moveTo>
                <a:lnTo>
                  <a:pt x="4236" y="3998"/>
                </a:lnTo>
                <a:lnTo>
                  <a:pt x="4236" y="4030"/>
                </a:lnTo>
                <a:lnTo>
                  <a:pt x="1062" y="4030"/>
                </a:lnTo>
                <a:lnTo>
                  <a:pt x="1062" y="3998"/>
                </a:lnTo>
                <a:close/>
                <a:moveTo>
                  <a:pt x="44" y="4003"/>
                </a:moveTo>
                <a:lnTo>
                  <a:pt x="337" y="4003"/>
                </a:lnTo>
                <a:lnTo>
                  <a:pt x="337" y="3886"/>
                </a:lnTo>
                <a:lnTo>
                  <a:pt x="242" y="3886"/>
                </a:lnTo>
                <a:lnTo>
                  <a:pt x="242" y="3904"/>
                </a:lnTo>
                <a:lnTo>
                  <a:pt x="278" y="3904"/>
                </a:lnTo>
                <a:lnTo>
                  <a:pt x="308" y="3904"/>
                </a:lnTo>
                <a:lnTo>
                  <a:pt x="308" y="3982"/>
                </a:lnTo>
                <a:lnTo>
                  <a:pt x="256" y="3982"/>
                </a:lnTo>
                <a:lnTo>
                  <a:pt x="201" y="3982"/>
                </a:lnTo>
                <a:lnTo>
                  <a:pt x="201" y="3886"/>
                </a:lnTo>
                <a:lnTo>
                  <a:pt x="77" y="3886"/>
                </a:lnTo>
                <a:lnTo>
                  <a:pt x="77" y="3852"/>
                </a:lnTo>
                <a:lnTo>
                  <a:pt x="77" y="3819"/>
                </a:lnTo>
                <a:lnTo>
                  <a:pt x="113" y="3819"/>
                </a:lnTo>
                <a:lnTo>
                  <a:pt x="150" y="3819"/>
                </a:lnTo>
                <a:lnTo>
                  <a:pt x="150" y="3840"/>
                </a:lnTo>
                <a:lnTo>
                  <a:pt x="110" y="3840"/>
                </a:lnTo>
                <a:lnTo>
                  <a:pt x="110" y="3863"/>
                </a:lnTo>
                <a:lnTo>
                  <a:pt x="201" y="3863"/>
                </a:lnTo>
                <a:lnTo>
                  <a:pt x="201" y="3801"/>
                </a:lnTo>
                <a:lnTo>
                  <a:pt x="44" y="3801"/>
                </a:lnTo>
                <a:lnTo>
                  <a:pt x="44" y="3904"/>
                </a:lnTo>
                <a:lnTo>
                  <a:pt x="176" y="3904"/>
                </a:lnTo>
                <a:lnTo>
                  <a:pt x="176" y="3925"/>
                </a:lnTo>
                <a:lnTo>
                  <a:pt x="176" y="3946"/>
                </a:lnTo>
                <a:lnTo>
                  <a:pt x="176" y="3964"/>
                </a:lnTo>
                <a:lnTo>
                  <a:pt x="176" y="3985"/>
                </a:lnTo>
                <a:lnTo>
                  <a:pt x="73" y="3985"/>
                </a:lnTo>
                <a:lnTo>
                  <a:pt x="73" y="3964"/>
                </a:lnTo>
                <a:lnTo>
                  <a:pt x="73" y="3946"/>
                </a:lnTo>
                <a:lnTo>
                  <a:pt x="102" y="3946"/>
                </a:lnTo>
                <a:lnTo>
                  <a:pt x="102" y="3964"/>
                </a:lnTo>
                <a:lnTo>
                  <a:pt x="135" y="3964"/>
                </a:lnTo>
                <a:lnTo>
                  <a:pt x="135" y="3927"/>
                </a:lnTo>
                <a:lnTo>
                  <a:pt x="44" y="3927"/>
                </a:lnTo>
                <a:lnTo>
                  <a:pt x="44" y="4003"/>
                </a:lnTo>
                <a:close/>
                <a:moveTo>
                  <a:pt x="47" y="3776"/>
                </a:moveTo>
                <a:lnTo>
                  <a:pt x="47" y="3760"/>
                </a:lnTo>
                <a:lnTo>
                  <a:pt x="0" y="3760"/>
                </a:lnTo>
                <a:lnTo>
                  <a:pt x="0" y="3741"/>
                </a:lnTo>
                <a:lnTo>
                  <a:pt x="0" y="3721"/>
                </a:lnTo>
                <a:lnTo>
                  <a:pt x="0" y="3700"/>
                </a:lnTo>
                <a:lnTo>
                  <a:pt x="0" y="3682"/>
                </a:lnTo>
                <a:lnTo>
                  <a:pt x="51" y="3682"/>
                </a:lnTo>
                <a:lnTo>
                  <a:pt x="99" y="3682"/>
                </a:lnTo>
                <a:lnTo>
                  <a:pt x="99" y="3718"/>
                </a:lnTo>
                <a:lnTo>
                  <a:pt x="69" y="3718"/>
                </a:lnTo>
                <a:lnTo>
                  <a:pt x="69" y="3707"/>
                </a:lnTo>
                <a:lnTo>
                  <a:pt x="44" y="3707"/>
                </a:lnTo>
                <a:lnTo>
                  <a:pt x="44" y="3735"/>
                </a:lnTo>
                <a:lnTo>
                  <a:pt x="128" y="3735"/>
                </a:lnTo>
                <a:lnTo>
                  <a:pt x="128" y="3613"/>
                </a:lnTo>
                <a:lnTo>
                  <a:pt x="44" y="3613"/>
                </a:lnTo>
                <a:lnTo>
                  <a:pt x="44" y="3638"/>
                </a:lnTo>
                <a:lnTo>
                  <a:pt x="69" y="3638"/>
                </a:lnTo>
                <a:lnTo>
                  <a:pt x="69" y="3629"/>
                </a:lnTo>
                <a:lnTo>
                  <a:pt x="99" y="3629"/>
                </a:lnTo>
                <a:lnTo>
                  <a:pt x="99" y="3666"/>
                </a:lnTo>
                <a:lnTo>
                  <a:pt x="51" y="3666"/>
                </a:lnTo>
                <a:lnTo>
                  <a:pt x="0" y="3666"/>
                </a:lnTo>
                <a:lnTo>
                  <a:pt x="0" y="3645"/>
                </a:lnTo>
                <a:lnTo>
                  <a:pt x="0" y="3624"/>
                </a:lnTo>
                <a:lnTo>
                  <a:pt x="0" y="3606"/>
                </a:lnTo>
                <a:lnTo>
                  <a:pt x="0" y="3585"/>
                </a:lnTo>
                <a:lnTo>
                  <a:pt x="55" y="3585"/>
                </a:lnTo>
                <a:lnTo>
                  <a:pt x="55" y="3574"/>
                </a:lnTo>
                <a:lnTo>
                  <a:pt x="0" y="3574"/>
                </a:lnTo>
                <a:lnTo>
                  <a:pt x="0" y="3549"/>
                </a:lnTo>
                <a:lnTo>
                  <a:pt x="69" y="3549"/>
                </a:lnTo>
                <a:lnTo>
                  <a:pt x="69" y="3491"/>
                </a:lnTo>
                <a:lnTo>
                  <a:pt x="44" y="3491"/>
                </a:lnTo>
                <a:lnTo>
                  <a:pt x="0" y="3491"/>
                </a:lnTo>
                <a:lnTo>
                  <a:pt x="0" y="3464"/>
                </a:lnTo>
                <a:lnTo>
                  <a:pt x="0" y="3393"/>
                </a:lnTo>
                <a:lnTo>
                  <a:pt x="0" y="3365"/>
                </a:lnTo>
                <a:lnTo>
                  <a:pt x="44" y="3365"/>
                </a:lnTo>
                <a:lnTo>
                  <a:pt x="69" y="3365"/>
                </a:lnTo>
                <a:lnTo>
                  <a:pt x="106" y="3365"/>
                </a:lnTo>
                <a:lnTo>
                  <a:pt x="113" y="3365"/>
                </a:lnTo>
                <a:lnTo>
                  <a:pt x="113" y="3439"/>
                </a:lnTo>
                <a:lnTo>
                  <a:pt x="69" y="3439"/>
                </a:lnTo>
                <a:lnTo>
                  <a:pt x="69" y="3393"/>
                </a:lnTo>
                <a:lnTo>
                  <a:pt x="44" y="3393"/>
                </a:lnTo>
                <a:lnTo>
                  <a:pt x="44" y="3464"/>
                </a:lnTo>
                <a:lnTo>
                  <a:pt x="113" y="3464"/>
                </a:lnTo>
                <a:lnTo>
                  <a:pt x="113" y="3574"/>
                </a:lnTo>
                <a:lnTo>
                  <a:pt x="95" y="3574"/>
                </a:lnTo>
                <a:lnTo>
                  <a:pt x="95" y="3585"/>
                </a:lnTo>
                <a:lnTo>
                  <a:pt x="132" y="3585"/>
                </a:lnTo>
                <a:lnTo>
                  <a:pt x="168" y="3585"/>
                </a:lnTo>
                <a:lnTo>
                  <a:pt x="168" y="3760"/>
                </a:lnTo>
                <a:lnTo>
                  <a:pt x="132" y="3760"/>
                </a:lnTo>
                <a:lnTo>
                  <a:pt x="91" y="3760"/>
                </a:lnTo>
                <a:lnTo>
                  <a:pt x="91" y="3776"/>
                </a:lnTo>
                <a:lnTo>
                  <a:pt x="242" y="3776"/>
                </a:lnTo>
                <a:lnTo>
                  <a:pt x="242" y="3801"/>
                </a:lnTo>
                <a:lnTo>
                  <a:pt x="242" y="3863"/>
                </a:lnTo>
                <a:lnTo>
                  <a:pt x="381" y="3863"/>
                </a:lnTo>
                <a:lnTo>
                  <a:pt x="381" y="3891"/>
                </a:lnTo>
                <a:lnTo>
                  <a:pt x="381" y="3916"/>
                </a:lnTo>
                <a:lnTo>
                  <a:pt x="381" y="3943"/>
                </a:lnTo>
                <a:lnTo>
                  <a:pt x="381" y="3971"/>
                </a:lnTo>
                <a:lnTo>
                  <a:pt x="403" y="3971"/>
                </a:lnTo>
                <a:lnTo>
                  <a:pt x="403" y="3948"/>
                </a:lnTo>
                <a:lnTo>
                  <a:pt x="403" y="3925"/>
                </a:lnTo>
                <a:lnTo>
                  <a:pt x="685" y="3925"/>
                </a:lnTo>
                <a:lnTo>
                  <a:pt x="685" y="3948"/>
                </a:lnTo>
                <a:lnTo>
                  <a:pt x="685" y="3971"/>
                </a:lnTo>
                <a:lnTo>
                  <a:pt x="703" y="3971"/>
                </a:lnTo>
                <a:lnTo>
                  <a:pt x="703" y="3959"/>
                </a:lnTo>
                <a:lnTo>
                  <a:pt x="879" y="3959"/>
                </a:lnTo>
                <a:lnTo>
                  <a:pt x="879" y="4003"/>
                </a:lnTo>
                <a:lnTo>
                  <a:pt x="993" y="4003"/>
                </a:lnTo>
                <a:lnTo>
                  <a:pt x="993" y="3987"/>
                </a:lnTo>
                <a:lnTo>
                  <a:pt x="923" y="3987"/>
                </a:lnTo>
                <a:lnTo>
                  <a:pt x="923" y="3959"/>
                </a:lnTo>
                <a:lnTo>
                  <a:pt x="1037" y="3959"/>
                </a:lnTo>
                <a:lnTo>
                  <a:pt x="1037" y="3964"/>
                </a:lnTo>
                <a:lnTo>
                  <a:pt x="1037" y="3987"/>
                </a:lnTo>
                <a:lnTo>
                  <a:pt x="1037" y="4003"/>
                </a:lnTo>
                <a:lnTo>
                  <a:pt x="1037" y="4030"/>
                </a:lnTo>
                <a:lnTo>
                  <a:pt x="985" y="4030"/>
                </a:lnTo>
                <a:lnTo>
                  <a:pt x="938" y="4030"/>
                </a:lnTo>
                <a:lnTo>
                  <a:pt x="887" y="4030"/>
                </a:lnTo>
                <a:lnTo>
                  <a:pt x="835" y="4030"/>
                </a:lnTo>
                <a:lnTo>
                  <a:pt x="835" y="3987"/>
                </a:lnTo>
                <a:lnTo>
                  <a:pt x="744" y="3987"/>
                </a:lnTo>
                <a:lnTo>
                  <a:pt x="744" y="4030"/>
                </a:lnTo>
                <a:lnTo>
                  <a:pt x="703" y="4030"/>
                </a:lnTo>
                <a:lnTo>
                  <a:pt x="703" y="3996"/>
                </a:lnTo>
                <a:lnTo>
                  <a:pt x="685" y="3996"/>
                </a:lnTo>
                <a:lnTo>
                  <a:pt x="685" y="4030"/>
                </a:lnTo>
                <a:lnTo>
                  <a:pt x="652" y="4030"/>
                </a:lnTo>
                <a:lnTo>
                  <a:pt x="619" y="4030"/>
                </a:lnTo>
                <a:lnTo>
                  <a:pt x="590" y="4030"/>
                </a:lnTo>
                <a:lnTo>
                  <a:pt x="557" y="4030"/>
                </a:lnTo>
                <a:lnTo>
                  <a:pt x="557" y="3998"/>
                </a:lnTo>
                <a:lnTo>
                  <a:pt x="557" y="3969"/>
                </a:lnTo>
                <a:lnTo>
                  <a:pt x="615" y="3969"/>
                </a:lnTo>
                <a:lnTo>
                  <a:pt x="615" y="3987"/>
                </a:lnTo>
                <a:lnTo>
                  <a:pt x="597" y="3987"/>
                </a:lnTo>
                <a:lnTo>
                  <a:pt x="597" y="4003"/>
                </a:lnTo>
                <a:lnTo>
                  <a:pt x="641" y="4003"/>
                </a:lnTo>
                <a:lnTo>
                  <a:pt x="641" y="3950"/>
                </a:lnTo>
                <a:lnTo>
                  <a:pt x="447" y="3950"/>
                </a:lnTo>
                <a:lnTo>
                  <a:pt x="447" y="4003"/>
                </a:lnTo>
                <a:lnTo>
                  <a:pt x="498" y="4003"/>
                </a:lnTo>
                <a:lnTo>
                  <a:pt x="498" y="3987"/>
                </a:lnTo>
                <a:lnTo>
                  <a:pt x="473" y="3987"/>
                </a:lnTo>
                <a:lnTo>
                  <a:pt x="473" y="3969"/>
                </a:lnTo>
                <a:lnTo>
                  <a:pt x="531" y="3969"/>
                </a:lnTo>
                <a:lnTo>
                  <a:pt x="531" y="3998"/>
                </a:lnTo>
                <a:lnTo>
                  <a:pt x="531" y="4030"/>
                </a:lnTo>
                <a:lnTo>
                  <a:pt x="498" y="4030"/>
                </a:lnTo>
                <a:lnTo>
                  <a:pt x="469" y="4030"/>
                </a:lnTo>
                <a:lnTo>
                  <a:pt x="436" y="4030"/>
                </a:lnTo>
                <a:lnTo>
                  <a:pt x="403" y="4030"/>
                </a:lnTo>
                <a:lnTo>
                  <a:pt x="403" y="3996"/>
                </a:lnTo>
                <a:lnTo>
                  <a:pt x="381" y="3996"/>
                </a:lnTo>
                <a:lnTo>
                  <a:pt x="381" y="4012"/>
                </a:lnTo>
                <a:lnTo>
                  <a:pt x="381" y="4030"/>
                </a:lnTo>
                <a:lnTo>
                  <a:pt x="0" y="4030"/>
                </a:lnTo>
                <a:lnTo>
                  <a:pt x="0" y="4012"/>
                </a:lnTo>
                <a:lnTo>
                  <a:pt x="0" y="3776"/>
                </a:lnTo>
                <a:lnTo>
                  <a:pt x="47" y="3776"/>
                </a:lnTo>
                <a:close/>
                <a:moveTo>
                  <a:pt x="278" y="3959"/>
                </a:moveTo>
                <a:lnTo>
                  <a:pt x="278" y="3927"/>
                </a:lnTo>
                <a:lnTo>
                  <a:pt x="242" y="3927"/>
                </a:lnTo>
                <a:lnTo>
                  <a:pt x="242" y="3959"/>
                </a:lnTo>
                <a:lnTo>
                  <a:pt x="278" y="3959"/>
                </a:lnTo>
                <a:close/>
                <a:moveTo>
                  <a:pt x="5254" y="4003"/>
                </a:moveTo>
                <a:lnTo>
                  <a:pt x="4961" y="4003"/>
                </a:lnTo>
                <a:lnTo>
                  <a:pt x="4961" y="3886"/>
                </a:lnTo>
                <a:lnTo>
                  <a:pt x="5056" y="3886"/>
                </a:lnTo>
                <a:lnTo>
                  <a:pt x="5056" y="3904"/>
                </a:lnTo>
                <a:lnTo>
                  <a:pt x="5020" y="3904"/>
                </a:lnTo>
                <a:lnTo>
                  <a:pt x="4990" y="3904"/>
                </a:lnTo>
                <a:lnTo>
                  <a:pt x="4990" y="3982"/>
                </a:lnTo>
                <a:lnTo>
                  <a:pt x="5042" y="3982"/>
                </a:lnTo>
                <a:lnTo>
                  <a:pt x="5097" y="3982"/>
                </a:lnTo>
                <a:lnTo>
                  <a:pt x="5097" y="3886"/>
                </a:lnTo>
                <a:lnTo>
                  <a:pt x="5221" y="3886"/>
                </a:lnTo>
                <a:lnTo>
                  <a:pt x="5221" y="3852"/>
                </a:lnTo>
                <a:lnTo>
                  <a:pt x="5221" y="3819"/>
                </a:lnTo>
                <a:lnTo>
                  <a:pt x="5185" y="3819"/>
                </a:lnTo>
                <a:lnTo>
                  <a:pt x="5148" y="3819"/>
                </a:lnTo>
                <a:lnTo>
                  <a:pt x="5148" y="3840"/>
                </a:lnTo>
                <a:lnTo>
                  <a:pt x="5188" y="3840"/>
                </a:lnTo>
                <a:lnTo>
                  <a:pt x="5188" y="3863"/>
                </a:lnTo>
                <a:lnTo>
                  <a:pt x="5097" y="3863"/>
                </a:lnTo>
                <a:lnTo>
                  <a:pt x="5097" y="3801"/>
                </a:lnTo>
                <a:lnTo>
                  <a:pt x="5254" y="3801"/>
                </a:lnTo>
                <a:lnTo>
                  <a:pt x="5254" y="3904"/>
                </a:lnTo>
                <a:lnTo>
                  <a:pt x="5122" y="3904"/>
                </a:lnTo>
                <a:lnTo>
                  <a:pt x="5122" y="3925"/>
                </a:lnTo>
                <a:lnTo>
                  <a:pt x="5122" y="3946"/>
                </a:lnTo>
                <a:lnTo>
                  <a:pt x="5122" y="3964"/>
                </a:lnTo>
                <a:lnTo>
                  <a:pt x="5122" y="3985"/>
                </a:lnTo>
                <a:lnTo>
                  <a:pt x="5225" y="3985"/>
                </a:lnTo>
                <a:lnTo>
                  <a:pt x="5225" y="3964"/>
                </a:lnTo>
                <a:lnTo>
                  <a:pt x="5225" y="3946"/>
                </a:lnTo>
                <a:lnTo>
                  <a:pt x="5196" y="3946"/>
                </a:lnTo>
                <a:lnTo>
                  <a:pt x="5196" y="3964"/>
                </a:lnTo>
                <a:lnTo>
                  <a:pt x="5163" y="3964"/>
                </a:lnTo>
                <a:lnTo>
                  <a:pt x="5163" y="3927"/>
                </a:lnTo>
                <a:lnTo>
                  <a:pt x="5254" y="3927"/>
                </a:lnTo>
                <a:lnTo>
                  <a:pt x="5254" y="4003"/>
                </a:lnTo>
                <a:close/>
                <a:moveTo>
                  <a:pt x="5251" y="3776"/>
                </a:moveTo>
                <a:lnTo>
                  <a:pt x="5251" y="3760"/>
                </a:lnTo>
                <a:lnTo>
                  <a:pt x="5298" y="3760"/>
                </a:lnTo>
                <a:lnTo>
                  <a:pt x="5298" y="3741"/>
                </a:lnTo>
                <a:lnTo>
                  <a:pt x="5298" y="3721"/>
                </a:lnTo>
                <a:lnTo>
                  <a:pt x="5298" y="3700"/>
                </a:lnTo>
                <a:lnTo>
                  <a:pt x="5298" y="3682"/>
                </a:lnTo>
                <a:lnTo>
                  <a:pt x="5247" y="3682"/>
                </a:lnTo>
                <a:lnTo>
                  <a:pt x="5199" y="3682"/>
                </a:lnTo>
                <a:lnTo>
                  <a:pt x="5199" y="3718"/>
                </a:lnTo>
                <a:lnTo>
                  <a:pt x="5229" y="3718"/>
                </a:lnTo>
                <a:lnTo>
                  <a:pt x="5229" y="3707"/>
                </a:lnTo>
                <a:lnTo>
                  <a:pt x="5254" y="3707"/>
                </a:lnTo>
                <a:lnTo>
                  <a:pt x="5254" y="3735"/>
                </a:lnTo>
                <a:lnTo>
                  <a:pt x="5170" y="3735"/>
                </a:lnTo>
                <a:lnTo>
                  <a:pt x="5170" y="3613"/>
                </a:lnTo>
                <a:lnTo>
                  <a:pt x="5254" y="3613"/>
                </a:lnTo>
                <a:lnTo>
                  <a:pt x="5254" y="3638"/>
                </a:lnTo>
                <a:lnTo>
                  <a:pt x="5229" y="3638"/>
                </a:lnTo>
                <a:lnTo>
                  <a:pt x="5229" y="3629"/>
                </a:lnTo>
                <a:lnTo>
                  <a:pt x="5199" y="3629"/>
                </a:lnTo>
                <a:lnTo>
                  <a:pt x="5199" y="3666"/>
                </a:lnTo>
                <a:lnTo>
                  <a:pt x="5247" y="3666"/>
                </a:lnTo>
                <a:lnTo>
                  <a:pt x="5298" y="3666"/>
                </a:lnTo>
                <a:lnTo>
                  <a:pt x="5298" y="3645"/>
                </a:lnTo>
                <a:lnTo>
                  <a:pt x="5298" y="3624"/>
                </a:lnTo>
                <a:lnTo>
                  <a:pt x="5298" y="3606"/>
                </a:lnTo>
                <a:lnTo>
                  <a:pt x="5298" y="3585"/>
                </a:lnTo>
                <a:lnTo>
                  <a:pt x="5243" y="3585"/>
                </a:lnTo>
                <a:lnTo>
                  <a:pt x="5243" y="3574"/>
                </a:lnTo>
                <a:lnTo>
                  <a:pt x="5298" y="3574"/>
                </a:lnTo>
                <a:lnTo>
                  <a:pt x="5298" y="3549"/>
                </a:lnTo>
                <a:lnTo>
                  <a:pt x="5229" y="3549"/>
                </a:lnTo>
                <a:lnTo>
                  <a:pt x="5229" y="3491"/>
                </a:lnTo>
                <a:lnTo>
                  <a:pt x="5254" y="3491"/>
                </a:lnTo>
                <a:lnTo>
                  <a:pt x="5298" y="3491"/>
                </a:lnTo>
                <a:lnTo>
                  <a:pt x="5298" y="3464"/>
                </a:lnTo>
                <a:lnTo>
                  <a:pt x="5298" y="3393"/>
                </a:lnTo>
                <a:lnTo>
                  <a:pt x="5298" y="3365"/>
                </a:lnTo>
                <a:lnTo>
                  <a:pt x="5254" y="3365"/>
                </a:lnTo>
                <a:lnTo>
                  <a:pt x="5229" y="3365"/>
                </a:lnTo>
                <a:lnTo>
                  <a:pt x="5192" y="3365"/>
                </a:lnTo>
                <a:lnTo>
                  <a:pt x="5185" y="3365"/>
                </a:lnTo>
                <a:lnTo>
                  <a:pt x="5185" y="3439"/>
                </a:lnTo>
                <a:lnTo>
                  <a:pt x="5229" y="3439"/>
                </a:lnTo>
                <a:lnTo>
                  <a:pt x="5229" y="3393"/>
                </a:lnTo>
                <a:lnTo>
                  <a:pt x="5254" y="3393"/>
                </a:lnTo>
                <a:lnTo>
                  <a:pt x="5254" y="3464"/>
                </a:lnTo>
                <a:lnTo>
                  <a:pt x="5185" y="3464"/>
                </a:lnTo>
                <a:lnTo>
                  <a:pt x="5185" y="3574"/>
                </a:lnTo>
                <a:lnTo>
                  <a:pt x="5203" y="3574"/>
                </a:lnTo>
                <a:lnTo>
                  <a:pt x="5203" y="3585"/>
                </a:lnTo>
                <a:lnTo>
                  <a:pt x="5166" y="3585"/>
                </a:lnTo>
                <a:lnTo>
                  <a:pt x="5130" y="3585"/>
                </a:lnTo>
                <a:lnTo>
                  <a:pt x="5130" y="3760"/>
                </a:lnTo>
                <a:lnTo>
                  <a:pt x="5166" y="3760"/>
                </a:lnTo>
                <a:lnTo>
                  <a:pt x="5207" y="3760"/>
                </a:lnTo>
                <a:lnTo>
                  <a:pt x="5207" y="3776"/>
                </a:lnTo>
                <a:lnTo>
                  <a:pt x="5056" y="3776"/>
                </a:lnTo>
                <a:lnTo>
                  <a:pt x="5056" y="3801"/>
                </a:lnTo>
                <a:lnTo>
                  <a:pt x="5056" y="3863"/>
                </a:lnTo>
                <a:lnTo>
                  <a:pt x="4917" y="3863"/>
                </a:lnTo>
                <a:lnTo>
                  <a:pt x="4917" y="3891"/>
                </a:lnTo>
                <a:lnTo>
                  <a:pt x="4917" y="3916"/>
                </a:lnTo>
                <a:lnTo>
                  <a:pt x="4917" y="3943"/>
                </a:lnTo>
                <a:lnTo>
                  <a:pt x="4917" y="3971"/>
                </a:lnTo>
                <a:lnTo>
                  <a:pt x="4895" y="3971"/>
                </a:lnTo>
                <a:lnTo>
                  <a:pt x="4895" y="3948"/>
                </a:lnTo>
                <a:lnTo>
                  <a:pt x="4895" y="3925"/>
                </a:lnTo>
                <a:lnTo>
                  <a:pt x="4613" y="3925"/>
                </a:lnTo>
                <a:lnTo>
                  <a:pt x="4613" y="3948"/>
                </a:lnTo>
                <a:lnTo>
                  <a:pt x="4613" y="3971"/>
                </a:lnTo>
                <a:lnTo>
                  <a:pt x="4595" y="3971"/>
                </a:lnTo>
                <a:lnTo>
                  <a:pt x="4595" y="3959"/>
                </a:lnTo>
                <a:lnTo>
                  <a:pt x="4419" y="3959"/>
                </a:lnTo>
                <a:lnTo>
                  <a:pt x="4419" y="4003"/>
                </a:lnTo>
                <a:lnTo>
                  <a:pt x="4305" y="4003"/>
                </a:lnTo>
                <a:lnTo>
                  <a:pt x="4305" y="3987"/>
                </a:lnTo>
                <a:lnTo>
                  <a:pt x="4375" y="3987"/>
                </a:lnTo>
                <a:lnTo>
                  <a:pt x="4375" y="3959"/>
                </a:lnTo>
                <a:lnTo>
                  <a:pt x="4261" y="3959"/>
                </a:lnTo>
                <a:lnTo>
                  <a:pt x="4261" y="3964"/>
                </a:lnTo>
                <a:lnTo>
                  <a:pt x="4261" y="3987"/>
                </a:lnTo>
                <a:lnTo>
                  <a:pt x="4261" y="4003"/>
                </a:lnTo>
                <a:lnTo>
                  <a:pt x="4261" y="4030"/>
                </a:lnTo>
                <a:lnTo>
                  <a:pt x="4313" y="4030"/>
                </a:lnTo>
                <a:lnTo>
                  <a:pt x="4360" y="4030"/>
                </a:lnTo>
                <a:lnTo>
                  <a:pt x="4411" y="4030"/>
                </a:lnTo>
                <a:lnTo>
                  <a:pt x="4463" y="4030"/>
                </a:lnTo>
                <a:lnTo>
                  <a:pt x="4463" y="3987"/>
                </a:lnTo>
                <a:lnTo>
                  <a:pt x="4554" y="3987"/>
                </a:lnTo>
                <a:lnTo>
                  <a:pt x="4554" y="4030"/>
                </a:lnTo>
                <a:lnTo>
                  <a:pt x="4595" y="4030"/>
                </a:lnTo>
                <a:lnTo>
                  <a:pt x="4595" y="3996"/>
                </a:lnTo>
                <a:lnTo>
                  <a:pt x="4613" y="3996"/>
                </a:lnTo>
                <a:lnTo>
                  <a:pt x="4613" y="4030"/>
                </a:lnTo>
                <a:lnTo>
                  <a:pt x="4646" y="4030"/>
                </a:lnTo>
                <a:lnTo>
                  <a:pt x="4679" y="4030"/>
                </a:lnTo>
                <a:lnTo>
                  <a:pt x="4708" y="4030"/>
                </a:lnTo>
                <a:lnTo>
                  <a:pt x="4741" y="4030"/>
                </a:lnTo>
                <a:lnTo>
                  <a:pt x="4741" y="3998"/>
                </a:lnTo>
                <a:lnTo>
                  <a:pt x="4741" y="3969"/>
                </a:lnTo>
                <a:lnTo>
                  <a:pt x="4683" y="3969"/>
                </a:lnTo>
                <a:lnTo>
                  <a:pt x="4683" y="3987"/>
                </a:lnTo>
                <a:lnTo>
                  <a:pt x="4701" y="3987"/>
                </a:lnTo>
                <a:lnTo>
                  <a:pt x="4701" y="4003"/>
                </a:lnTo>
                <a:lnTo>
                  <a:pt x="4657" y="4003"/>
                </a:lnTo>
                <a:lnTo>
                  <a:pt x="4657" y="3950"/>
                </a:lnTo>
                <a:lnTo>
                  <a:pt x="4851" y="3950"/>
                </a:lnTo>
                <a:lnTo>
                  <a:pt x="4851" y="4003"/>
                </a:lnTo>
                <a:lnTo>
                  <a:pt x="4800" y="4003"/>
                </a:lnTo>
                <a:lnTo>
                  <a:pt x="4800" y="3987"/>
                </a:lnTo>
                <a:lnTo>
                  <a:pt x="4825" y="3987"/>
                </a:lnTo>
                <a:lnTo>
                  <a:pt x="4825" y="3969"/>
                </a:lnTo>
                <a:lnTo>
                  <a:pt x="4767" y="3969"/>
                </a:lnTo>
                <a:lnTo>
                  <a:pt x="4767" y="3998"/>
                </a:lnTo>
                <a:lnTo>
                  <a:pt x="4767" y="4030"/>
                </a:lnTo>
                <a:lnTo>
                  <a:pt x="4800" y="4030"/>
                </a:lnTo>
                <a:lnTo>
                  <a:pt x="4829" y="4030"/>
                </a:lnTo>
                <a:lnTo>
                  <a:pt x="4862" y="4030"/>
                </a:lnTo>
                <a:lnTo>
                  <a:pt x="4895" y="4030"/>
                </a:lnTo>
                <a:lnTo>
                  <a:pt x="4895" y="3996"/>
                </a:lnTo>
                <a:lnTo>
                  <a:pt x="4917" y="3996"/>
                </a:lnTo>
                <a:lnTo>
                  <a:pt x="4917" y="4012"/>
                </a:lnTo>
                <a:lnTo>
                  <a:pt x="4917" y="4030"/>
                </a:lnTo>
                <a:lnTo>
                  <a:pt x="5298" y="4030"/>
                </a:lnTo>
                <a:lnTo>
                  <a:pt x="5298" y="4012"/>
                </a:lnTo>
                <a:lnTo>
                  <a:pt x="5298" y="3776"/>
                </a:lnTo>
                <a:lnTo>
                  <a:pt x="5251" y="3776"/>
                </a:lnTo>
                <a:close/>
                <a:moveTo>
                  <a:pt x="5020" y="3959"/>
                </a:moveTo>
                <a:lnTo>
                  <a:pt x="5020" y="3927"/>
                </a:lnTo>
                <a:lnTo>
                  <a:pt x="5056" y="3927"/>
                </a:lnTo>
                <a:lnTo>
                  <a:pt x="5056" y="3959"/>
                </a:lnTo>
                <a:lnTo>
                  <a:pt x="5020" y="3959"/>
                </a:lnTo>
                <a:close/>
                <a:moveTo>
                  <a:pt x="0" y="3342"/>
                </a:moveTo>
                <a:lnTo>
                  <a:pt x="0" y="688"/>
                </a:lnTo>
                <a:lnTo>
                  <a:pt x="51" y="688"/>
                </a:lnTo>
                <a:lnTo>
                  <a:pt x="51" y="3342"/>
                </a:lnTo>
                <a:lnTo>
                  <a:pt x="0" y="3342"/>
                </a:lnTo>
                <a:close/>
                <a:moveTo>
                  <a:pt x="5247" y="3342"/>
                </a:moveTo>
                <a:lnTo>
                  <a:pt x="5247" y="688"/>
                </a:lnTo>
                <a:lnTo>
                  <a:pt x="5298" y="688"/>
                </a:lnTo>
                <a:lnTo>
                  <a:pt x="5298" y="3342"/>
                </a:lnTo>
                <a:lnTo>
                  <a:pt x="5247" y="3342"/>
                </a:lnTo>
                <a:close/>
                <a:moveTo>
                  <a:pt x="1062" y="0"/>
                </a:moveTo>
                <a:lnTo>
                  <a:pt x="4236" y="0"/>
                </a:lnTo>
                <a:lnTo>
                  <a:pt x="4236" y="32"/>
                </a:lnTo>
                <a:lnTo>
                  <a:pt x="1062" y="32"/>
                </a:lnTo>
                <a:lnTo>
                  <a:pt x="1062" y="0"/>
                </a:lnTo>
                <a:close/>
                <a:moveTo>
                  <a:pt x="44" y="27"/>
                </a:moveTo>
                <a:lnTo>
                  <a:pt x="337" y="27"/>
                </a:lnTo>
                <a:lnTo>
                  <a:pt x="337" y="144"/>
                </a:lnTo>
                <a:lnTo>
                  <a:pt x="242" y="144"/>
                </a:lnTo>
                <a:lnTo>
                  <a:pt x="242" y="126"/>
                </a:lnTo>
                <a:lnTo>
                  <a:pt x="278" y="126"/>
                </a:lnTo>
                <a:lnTo>
                  <a:pt x="308" y="126"/>
                </a:lnTo>
                <a:lnTo>
                  <a:pt x="308" y="48"/>
                </a:lnTo>
                <a:lnTo>
                  <a:pt x="256" y="48"/>
                </a:lnTo>
                <a:lnTo>
                  <a:pt x="201" y="48"/>
                </a:lnTo>
                <a:lnTo>
                  <a:pt x="201" y="144"/>
                </a:lnTo>
                <a:lnTo>
                  <a:pt x="77" y="144"/>
                </a:lnTo>
                <a:lnTo>
                  <a:pt x="77" y="178"/>
                </a:lnTo>
                <a:lnTo>
                  <a:pt x="77" y="211"/>
                </a:lnTo>
                <a:lnTo>
                  <a:pt x="113" y="211"/>
                </a:lnTo>
                <a:lnTo>
                  <a:pt x="150" y="211"/>
                </a:lnTo>
                <a:lnTo>
                  <a:pt x="150" y="190"/>
                </a:lnTo>
                <a:lnTo>
                  <a:pt x="110" y="190"/>
                </a:lnTo>
                <a:lnTo>
                  <a:pt x="110" y="167"/>
                </a:lnTo>
                <a:lnTo>
                  <a:pt x="201" y="167"/>
                </a:lnTo>
                <a:lnTo>
                  <a:pt x="201" y="229"/>
                </a:lnTo>
                <a:lnTo>
                  <a:pt x="44" y="229"/>
                </a:lnTo>
                <a:lnTo>
                  <a:pt x="44" y="126"/>
                </a:lnTo>
                <a:lnTo>
                  <a:pt x="176" y="126"/>
                </a:lnTo>
                <a:lnTo>
                  <a:pt x="176" y="105"/>
                </a:lnTo>
                <a:lnTo>
                  <a:pt x="176" y="84"/>
                </a:lnTo>
                <a:lnTo>
                  <a:pt x="176" y="66"/>
                </a:lnTo>
                <a:lnTo>
                  <a:pt x="176" y="45"/>
                </a:lnTo>
                <a:lnTo>
                  <a:pt x="73" y="45"/>
                </a:lnTo>
                <a:lnTo>
                  <a:pt x="73" y="66"/>
                </a:lnTo>
                <a:lnTo>
                  <a:pt x="73" y="84"/>
                </a:lnTo>
                <a:lnTo>
                  <a:pt x="102" y="84"/>
                </a:lnTo>
                <a:lnTo>
                  <a:pt x="102" y="66"/>
                </a:lnTo>
                <a:lnTo>
                  <a:pt x="135" y="66"/>
                </a:lnTo>
                <a:lnTo>
                  <a:pt x="135" y="103"/>
                </a:lnTo>
                <a:lnTo>
                  <a:pt x="44" y="103"/>
                </a:lnTo>
                <a:lnTo>
                  <a:pt x="44" y="27"/>
                </a:lnTo>
                <a:close/>
                <a:moveTo>
                  <a:pt x="47" y="254"/>
                </a:moveTo>
                <a:lnTo>
                  <a:pt x="47" y="270"/>
                </a:lnTo>
                <a:lnTo>
                  <a:pt x="0" y="270"/>
                </a:lnTo>
                <a:lnTo>
                  <a:pt x="0" y="289"/>
                </a:lnTo>
                <a:lnTo>
                  <a:pt x="0" y="309"/>
                </a:lnTo>
                <a:lnTo>
                  <a:pt x="0" y="330"/>
                </a:lnTo>
                <a:lnTo>
                  <a:pt x="0" y="348"/>
                </a:lnTo>
                <a:lnTo>
                  <a:pt x="51" y="348"/>
                </a:lnTo>
                <a:lnTo>
                  <a:pt x="99" y="348"/>
                </a:lnTo>
                <a:lnTo>
                  <a:pt x="99" y="312"/>
                </a:lnTo>
                <a:lnTo>
                  <a:pt x="69" y="312"/>
                </a:lnTo>
                <a:lnTo>
                  <a:pt x="69" y="323"/>
                </a:lnTo>
                <a:lnTo>
                  <a:pt x="44" y="323"/>
                </a:lnTo>
                <a:lnTo>
                  <a:pt x="44" y="295"/>
                </a:lnTo>
                <a:lnTo>
                  <a:pt x="128" y="295"/>
                </a:lnTo>
                <a:lnTo>
                  <a:pt x="128" y="417"/>
                </a:lnTo>
                <a:lnTo>
                  <a:pt x="44" y="417"/>
                </a:lnTo>
                <a:lnTo>
                  <a:pt x="44" y="392"/>
                </a:lnTo>
                <a:lnTo>
                  <a:pt x="69" y="392"/>
                </a:lnTo>
                <a:lnTo>
                  <a:pt x="69" y="401"/>
                </a:lnTo>
                <a:lnTo>
                  <a:pt x="99" y="401"/>
                </a:lnTo>
                <a:lnTo>
                  <a:pt x="99" y="364"/>
                </a:lnTo>
                <a:lnTo>
                  <a:pt x="51" y="364"/>
                </a:lnTo>
                <a:lnTo>
                  <a:pt x="0" y="364"/>
                </a:lnTo>
                <a:lnTo>
                  <a:pt x="0" y="385"/>
                </a:lnTo>
                <a:lnTo>
                  <a:pt x="0" y="406"/>
                </a:lnTo>
                <a:lnTo>
                  <a:pt x="0" y="424"/>
                </a:lnTo>
                <a:lnTo>
                  <a:pt x="0" y="445"/>
                </a:lnTo>
                <a:lnTo>
                  <a:pt x="55" y="445"/>
                </a:lnTo>
                <a:lnTo>
                  <a:pt x="55" y="456"/>
                </a:lnTo>
                <a:lnTo>
                  <a:pt x="0" y="456"/>
                </a:lnTo>
                <a:lnTo>
                  <a:pt x="0" y="481"/>
                </a:lnTo>
                <a:lnTo>
                  <a:pt x="69" y="481"/>
                </a:lnTo>
                <a:lnTo>
                  <a:pt x="69" y="539"/>
                </a:lnTo>
                <a:lnTo>
                  <a:pt x="44" y="539"/>
                </a:lnTo>
                <a:lnTo>
                  <a:pt x="0" y="539"/>
                </a:lnTo>
                <a:lnTo>
                  <a:pt x="0" y="566"/>
                </a:lnTo>
                <a:lnTo>
                  <a:pt x="0" y="637"/>
                </a:lnTo>
                <a:lnTo>
                  <a:pt x="0" y="665"/>
                </a:lnTo>
                <a:lnTo>
                  <a:pt x="44" y="665"/>
                </a:lnTo>
                <a:lnTo>
                  <a:pt x="69" y="665"/>
                </a:lnTo>
                <a:lnTo>
                  <a:pt x="106" y="665"/>
                </a:lnTo>
                <a:lnTo>
                  <a:pt x="113" y="665"/>
                </a:lnTo>
                <a:lnTo>
                  <a:pt x="113" y="591"/>
                </a:lnTo>
                <a:lnTo>
                  <a:pt x="69" y="591"/>
                </a:lnTo>
                <a:lnTo>
                  <a:pt x="69" y="637"/>
                </a:lnTo>
                <a:lnTo>
                  <a:pt x="44" y="637"/>
                </a:lnTo>
                <a:lnTo>
                  <a:pt x="44" y="566"/>
                </a:lnTo>
                <a:lnTo>
                  <a:pt x="113" y="566"/>
                </a:lnTo>
                <a:lnTo>
                  <a:pt x="113" y="456"/>
                </a:lnTo>
                <a:lnTo>
                  <a:pt x="95" y="456"/>
                </a:lnTo>
                <a:lnTo>
                  <a:pt x="95" y="445"/>
                </a:lnTo>
                <a:lnTo>
                  <a:pt x="132" y="445"/>
                </a:lnTo>
                <a:lnTo>
                  <a:pt x="168" y="445"/>
                </a:lnTo>
                <a:lnTo>
                  <a:pt x="168" y="270"/>
                </a:lnTo>
                <a:lnTo>
                  <a:pt x="132" y="270"/>
                </a:lnTo>
                <a:lnTo>
                  <a:pt x="91" y="270"/>
                </a:lnTo>
                <a:lnTo>
                  <a:pt x="91" y="254"/>
                </a:lnTo>
                <a:lnTo>
                  <a:pt x="242" y="254"/>
                </a:lnTo>
                <a:lnTo>
                  <a:pt x="242" y="229"/>
                </a:lnTo>
                <a:lnTo>
                  <a:pt x="242" y="167"/>
                </a:lnTo>
                <a:lnTo>
                  <a:pt x="381" y="167"/>
                </a:lnTo>
                <a:lnTo>
                  <a:pt x="381" y="139"/>
                </a:lnTo>
                <a:lnTo>
                  <a:pt x="381" y="114"/>
                </a:lnTo>
                <a:lnTo>
                  <a:pt x="381" y="87"/>
                </a:lnTo>
                <a:lnTo>
                  <a:pt x="381" y="59"/>
                </a:lnTo>
                <a:lnTo>
                  <a:pt x="403" y="59"/>
                </a:lnTo>
                <a:lnTo>
                  <a:pt x="403" y="82"/>
                </a:lnTo>
                <a:lnTo>
                  <a:pt x="403" y="105"/>
                </a:lnTo>
                <a:lnTo>
                  <a:pt x="685" y="105"/>
                </a:lnTo>
                <a:lnTo>
                  <a:pt x="685" y="82"/>
                </a:lnTo>
                <a:lnTo>
                  <a:pt x="685" y="59"/>
                </a:lnTo>
                <a:lnTo>
                  <a:pt x="703" y="59"/>
                </a:lnTo>
                <a:lnTo>
                  <a:pt x="703" y="71"/>
                </a:lnTo>
                <a:lnTo>
                  <a:pt x="879" y="71"/>
                </a:lnTo>
                <a:lnTo>
                  <a:pt x="879" y="27"/>
                </a:lnTo>
                <a:lnTo>
                  <a:pt x="993" y="27"/>
                </a:lnTo>
                <a:lnTo>
                  <a:pt x="993" y="43"/>
                </a:lnTo>
                <a:lnTo>
                  <a:pt x="923" y="43"/>
                </a:lnTo>
                <a:lnTo>
                  <a:pt x="923" y="71"/>
                </a:lnTo>
                <a:lnTo>
                  <a:pt x="1037" y="71"/>
                </a:lnTo>
                <a:lnTo>
                  <a:pt x="1037" y="66"/>
                </a:lnTo>
                <a:lnTo>
                  <a:pt x="1037" y="43"/>
                </a:lnTo>
                <a:lnTo>
                  <a:pt x="1037" y="27"/>
                </a:lnTo>
                <a:lnTo>
                  <a:pt x="1037" y="0"/>
                </a:lnTo>
                <a:lnTo>
                  <a:pt x="985" y="0"/>
                </a:lnTo>
                <a:lnTo>
                  <a:pt x="938" y="0"/>
                </a:lnTo>
                <a:lnTo>
                  <a:pt x="887" y="0"/>
                </a:lnTo>
                <a:lnTo>
                  <a:pt x="835" y="0"/>
                </a:lnTo>
                <a:lnTo>
                  <a:pt x="835" y="43"/>
                </a:lnTo>
                <a:lnTo>
                  <a:pt x="744" y="43"/>
                </a:lnTo>
                <a:lnTo>
                  <a:pt x="744" y="0"/>
                </a:lnTo>
                <a:lnTo>
                  <a:pt x="703" y="0"/>
                </a:lnTo>
                <a:lnTo>
                  <a:pt x="703" y="34"/>
                </a:lnTo>
                <a:lnTo>
                  <a:pt x="685" y="34"/>
                </a:lnTo>
                <a:lnTo>
                  <a:pt x="685" y="0"/>
                </a:lnTo>
                <a:lnTo>
                  <a:pt x="652" y="0"/>
                </a:lnTo>
                <a:lnTo>
                  <a:pt x="619" y="0"/>
                </a:lnTo>
                <a:lnTo>
                  <a:pt x="590" y="0"/>
                </a:lnTo>
                <a:lnTo>
                  <a:pt x="557" y="0"/>
                </a:lnTo>
                <a:lnTo>
                  <a:pt x="557" y="32"/>
                </a:lnTo>
                <a:lnTo>
                  <a:pt x="557" y="61"/>
                </a:lnTo>
                <a:lnTo>
                  <a:pt x="615" y="61"/>
                </a:lnTo>
                <a:lnTo>
                  <a:pt x="615" y="43"/>
                </a:lnTo>
                <a:lnTo>
                  <a:pt x="597" y="43"/>
                </a:lnTo>
                <a:lnTo>
                  <a:pt x="597" y="27"/>
                </a:lnTo>
                <a:lnTo>
                  <a:pt x="641" y="27"/>
                </a:lnTo>
                <a:lnTo>
                  <a:pt x="641" y="80"/>
                </a:lnTo>
                <a:lnTo>
                  <a:pt x="447" y="80"/>
                </a:lnTo>
                <a:lnTo>
                  <a:pt x="447" y="27"/>
                </a:lnTo>
                <a:lnTo>
                  <a:pt x="498" y="27"/>
                </a:lnTo>
                <a:lnTo>
                  <a:pt x="498" y="43"/>
                </a:lnTo>
                <a:lnTo>
                  <a:pt x="473" y="43"/>
                </a:lnTo>
                <a:lnTo>
                  <a:pt x="473" y="61"/>
                </a:lnTo>
                <a:lnTo>
                  <a:pt x="531" y="61"/>
                </a:lnTo>
                <a:lnTo>
                  <a:pt x="531" y="32"/>
                </a:lnTo>
                <a:lnTo>
                  <a:pt x="531" y="0"/>
                </a:lnTo>
                <a:lnTo>
                  <a:pt x="498" y="0"/>
                </a:lnTo>
                <a:lnTo>
                  <a:pt x="469" y="0"/>
                </a:lnTo>
                <a:lnTo>
                  <a:pt x="436" y="0"/>
                </a:lnTo>
                <a:lnTo>
                  <a:pt x="403" y="0"/>
                </a:lnTo>
                <a:lnTo>
                  <a:pt x="403" y="34"/>
                </a:lnTo>
                <a:lnTo>
                  <a:pt x="381" y="34"/>
                </a:lnTo>
                <a:lnTo>
                  <a:pt x="381" y="18"/>
                </a:lnTo>
                <a:lnTo>
                  <a:pt x="381" y="0"/>
                </a:lnTo>
                <a:lnTo>
                  <a:pt x="0" y="0"/>
                </a:lnTo>
                <a:lnTo>
                  <a:pt x="0" y="18"/>
                </a:lnTo>
                <a:lnTo>
                  <a:pt x="0" y="254"/>
                </a:lnTo>
                <a:lnTo>
                  <a:pt x="47" y="254"/>
                </a:lnTo>
                <a:close/>
                <a:moveTo>
                  <a:pt x="278" y="71"/>
                </a:moveTo>
                <a:lnTo>
                  <a:pt x="278" y="103"/>
                </a:lnTo>
                <a:lnTo>
                  <a:pt x="242" y="103"/>
                </a:lnTo>
                <a:lnTo>
                  <a:pt x="242" y="71"/>
                </a:lnTo>
                <a:lnTo>
                  <a:pt x="278" y="71"/>
                </a:lnTo>
                <a:close/>
                <a:moveTo>
                  <a:pt x="5254" y="27"/>
                </a:moveTo>
                <a:lnTo>
                  <a:pt x="4961" y="27"/>
                </a:lnTo>
                <a:lnTo>
                  <a:pt x="4961" y="144"/>
                </a:lnTo>
                <a:lnTo>
                  <a:pt x="5056" y="144"/>
                </a:lnTo>
                <a:lnTo>
                  <a:pt x="5056" y="126"/>
                </a:lnTo>
                <a:lnTo>
                  <a:pt x="5020" y="126"/>
                </a:lnTo>
                <a:lnTo>
                  <a:pt x="4990" y="126"/>
                </a:lnTo>
                <a:lnTo>
                  <a:pt x="4990" y="48"/>
                </a:lnTo>
                <a:lnTo>
                  <a:pt x="5042" y="48"/>
                </a:lnTo>
                <a:lnTo>
                  <a:pt x="5097" y="48"/>
                </a:lnTo>
                <a:lnTo>
                  <a:pt x="5097" y="144"/>
                </a:lnTo>
                <a:lnTo>
                  <a:pt x="5221" y="144"/>
                </a:lnTo>
                <a:lnTo>
                  <a:pt x="5221" y="178"/>
                </a:lnTo>
                <a:lnTo>
                  <a:pt x="5221" y="211"/>
                </a:lnTo>
                <a:lnTo>
                  <a:pt x="5185" y="211"/>
                </a:lnTo>
                <a:lnTo>
                  <a:pt x="5148" y="211"/>
                </a:lnTo>
                <a:lnTo>
                  <a:pt x="5148" y="190"/>
                </a:lnTo>
                <a:lnTo>
                  <a:pt x="5188" y="190"/>
                </a:lnTo>
                <a:lnTo>
                  <a:pt x="5188" y="167"/>
                </a:lnTo>
                <a:lnTo>
                  <a:pt x="5097" y="167"/>
                </a:lnTo>
                <a:lnTo>
                  <a:pt x="5097" y="229"/>
                </a:lnTo>
                <a:lnTo>
                  <a:pt x="5254" y="229"/>
                </a:lnTo>
                <a:lnTo>
                  <a:pt x="5254" y="126"/>
                </a:lnTo>
                <a:lnTo>
                  <a:pt x="5122" y="126"/>
                </a:lnTo>
                <a:lnTo>
                  <a:pt x="5122" y="105"/>
                </a:lnTo>
                <a:lnTo>
                  <a:pt x="5122" y="84"/>
                </a:lnTo>
                <a:lnTo>
                  <a:pt x="5122" y="66"/>
                </a:lnTo>
                <a:lnTo>
                  <a:pt x="5122" y="45"/>
                </a:lnTo>
                <a:lnTo>
                  <a:pt x="5225" y="45"/>
                </a:lnTo>
                <a:lnTo>
                  <a:pt x="5225" y="66"/>
                </a:lnTo>
                <a:lnTo>
                  <a:pt x="5225" y="84"/>
                </a:lnTo>
                <a:lnTo>
                  <a:pt x="5196" y="84"/>
                </a:lnTo>
                <a:lnTo>
                  <a:pt x="5196" y="66"/>
                </a:lnTo>
                <a:lnTo>
                  <a:pt x="5163" y="66"/>
                </a:lnTo>
                <a:lnTo>
                  <a:pt x="5163" y="103"/>
                </a:lnTo>
                <a:lnTo>
                  <a:pt x="5254" y="103"/>
                </a:lnTo>
                <a:lnTo>
                  <a:pt x="5254" y="27"/>
                </a:lnTo>
                <a:close/>
                <a:moveTo>
                  <a:pt x="5251" y="254"/>
                </a:moveTo>
                <a:lnTo>
                  <a:pt x="5251" y="270"/>
                </a:lnTo>
                <a:lnTo>
                  <a:pt x="5298" y="270"/>
                </a:lnTo>
                <a:lnTo>
                  <a:pt x="5298" y="289"/>
                </a:lnTo>
                <a:lnTo>
                  <a:pt x="5298" y="309"/>
                </a:lnTo>
                <a:lnTo>
                  <a:pt x="5298" y="330"/>
                </a:lnTo>
                <a:lnTo>
                  <a:pt x="5298" y="348"/>
                </a:lnTo>
                <a:lnTo>
                  <a:pt x="5247" y="348"/>
                </a:lnTo>
                <a:lnTo>
                  <a:pt x="5199" y="348"/>
                </a:lnTo>
                <a:lnTo>
                  <a:pt x="5199" y="312"/>
                </a:lnTo>
                <a:lnTo>
                  <a:pt x="5229" y="312"/>
                </a:lnTo>
                <a:lnTo>
                  <a:pt x="5229" y="323"/>
                </a:lnTo>
                <a:lnTo>
                  <a:pt x="5254" y="323"/>
                </a:lnTo>
                <a:lnTo>
                  <a:pt x="5254" y="295"/>
                </a:lnTo>
                <a:lnTo>
                  <a:pt x="5170" y="295"/>
                </a:lnTo>
                <a:lnTo>
                  <a:pt x="5170" y="417"/>
                </a:lnTo>
                <a:lnTo>
                  <a:pt x="5254" y="417"/>
                </a:lnTo>
                <a:lnTo>
                  <a:pt x="5254" y="392"/>
                </a:lnTo>
                <a:lnTo>
                  <a:pt x="5229" y="392"/>
                </a:lnTo>
                <a:lnTo>
                  <a:pt x="5229" y="401"/>
                </a:lnTo>
                <a:lnTo>
                  <a:pt x="5199" y="401"/>
                </a:lnTo>
                <a:lnTo>
                  <a:pt x="5199" y="364"/>
                </a:lnTo>
                <a:lnTo>
                  <a:pt x="5247" y="364"/>
                </a:lnTo>
                <a:lnTo>
                  <a:pt x="5298" y="364"/>
                </a:lnTo>
                <a:lnTo>
                  <a:pt x="5298" y="385"/>
                </a:lnTo>
                <a:lnTo>
                  <a:pt x="5298" y="406"/>
                </a:lnTo>
                <a:lnTo>
                  <a:pt x="5298" y="424"/>
                </a:lnTo>
                <a:lnTo>
                  <a:pt x="5298" y="445"/>
                </a:lnTo>
                <a:lnTo>
                  <a:pt x="5243" y="445"/>
                </a:lnTo>
                <a:lnTo>
                  <a:pt x="5243" y="456"/>
                </a:lnTo>
                <a:lnTo>
                  <a:pt x="5298" y="456"/>
                </a:lnTo>
                <a:lnTo>
                  <a:pt x="5298" y="481"/>
                </a:lnTo>
                <a:lnTo>
                  <a:pt x="5229" y="481"/>
                </a:lnTo>
                <a:lnTo>
                  <a:pt x="5229" y="539"/>
                </a:lnTo>
                <a:lnTo>
                  <a:pt x="5254" y="539"/>
                </a:lnTo>
                <a:lnTo>
                  <a:pt x="5298" y="539"/>
                </a:lnTo>
                <a:lnTo>
                  <a:pt x="5298" y="566"/>
                </a:lnTo>
                <a:lnTo>
                  <a:pt x="5298" y="637"/>
                </a:lnTo>
                <a:lnTo>
                  <a:pt x="5298" y="665"/>
                </a:lnTo>
                <a:lnTo>
                  <a:pt x="5254" y="665"/>
                </a:lnTo>
                <a:lnTo>
                  <a:pt x="5229" y="665"/>
                </a:lnTo>
                <a:lnTo>
                  <a:pt x="5192" y="665"/>
                </a:lnTo>
                <a:lnTo>
                  <a:pt x="5185" y="665"/>
                </a:lnTo>
                <a:lnTo>
                  <a:pt x="5185" y="591"/>
                </a:lnTo>
                <a:lnTo>
                  <a:pt x="5229" y="591"/>
                </a:lnTo>
                <a:lnTo>
                  <a:pt x="5229" y="637"/>
                </a:lnTo>
                <a:lnTo>
                  <a:pt x="5254" y="637"/>
                </a:lnTo>
                <a:lnTo>
                  <a:pt x="5254" y="566"/>
                </a:lnTo>
                <a:lnTo>
                  <a:pt x="5185" y="566"/>
                </a:lnTo>
                <a:lnTo>
                  <a:pt x="5185" y="456"/>
                </a:lnTo>
                <a:lnTo>
                  <a:pt x="5203" y="456"/>
                </a:lnTo>
                <a:lnTo>
                  <a:pt x="5203" y="445"/>
                </a:lnTo>
                <a:lnTo>
                  <a:pt x="5166" y="445"/>
                </a:lnTo>
                <a:lnTo>
                  <a:pt x="5130" y="445"/>
                </a:lnTo>
                <a:lnTo>
                  <a:pt x="5130" y="270"/>
                </a:lnTo>
                <a:lnTo>
                  <a:pt x="5166" y="270"/>
                </a:lnTo>
                <a:lnTo>
                  <a:pt x="5207" y="270"/>
                </a:lnTo>
                <a:lnTo>
                  <a:pt x="5207" y="254"/>
                </a:lnTo>
                <a:lnTo>
                  <a:pt x="5056" y="254"/>
                </a:lnTo>
                <a:lnTo>
                  <a:pt x="5056" y="229"/>
                </a:lnTo>
                <a:lnTo>
                  <a:pt x="5056" y="167"/>
                </a:lnTo>
                <a:lnTo>
                  <a:pt x="4917" y="167"/>
                </a:lnTo>
                <a:lnTo>
                  <a:pt x="4917" y="139"/>
                </a:lnTo>
                <a:lnTo>
                  <a:pt x="4917" y="114"/>
                </a:lnTo>
                <a:lnTo>
                  <a:pt x="4917" y="87"/>
                </a:lnTo>
                <a:lnTo>
                  <a:pt x="4917" y="59"/>
                </a:lnTo>
                <a:lnTo>
                  <a:pt x="4895" y="59"/>
                </a:lnTo>
                <a:lnTo>
                  <a:pt x="4895" y="82"/>
                </a:lnTo>
                <a:lnTo>
                  <a:pt x="4895" y="105"/>
                </a:lnTo>
                <a:lnTo>
                  <a:pt x="4613" y="105"/>
                </a:lnTo>
                <a:lnTo>
                  <a:pt x="4613" y="82"/>
                </a:lnTo>
                <a:lnTo>
                  <a:pt x="4613" y="59"/>
                </a:lnTo>
                <a:lnTo>
                  <a:pt x="4595" y="59"/>
                </a:lnTo>
                <a:lnTo>
                  <a:pt x="4595" y="71"/>
                </a:lnTo>
                <a:lnTo>
                  <a:pt x="4419" y="71"/>
                </a:lnTo>
                <a:lnTo>
                  <a:pt x="4419" y="27"/>
                </a:lnTo>
                <a:lnTo>
                  <a:pt x="4305" y="27"/>
                </a:lnTo>
                <a:lnTo>
                  <a:pt x="4305" y="43"/>
                </a:lnTo>
                <a:lnTo>
                  <a:pt x="4375" y="43"/>
                </a:lnTo>
                <a:lnTo>
                  <a:pt x="4375" y="71"/>
                </a:lnTo>
                <a:lnTo>
                  <a:pt x="4261" y="71"/>
                </a:lnTo>
                <a:lnTo>
                  <a:pt x="4261" y="66"/>
                </a:lnTo>
                <a:lnTo>
                  <a:pt x="4261" y="43"/>
                </a:lnTo>
                <a:lnTo>
                  <a:pt x="4261" y="27"/>
                </a:lnTo>
                <a:lnTo>
                  <a:pt x="4261" y="0"/>
                </a:lnTo>
                <a:lnTo>
                  <a:pt x="4313" y="0"/>
                </a:lnTo>
                <a:lnTo>
                  <a:pt x="4360" y="0"/>
                </a:lnTo>
                <a:lnTo>
                  <a:pt x="4411" y="0"/>
                </a:lnTo>
                <a:lnTo>
                  <a:pt x="4463" y="0"/>
                </a:lnTo>
                <a:lnTo>
                  <a:pt x="4463" y="43"/>
                </a:lnTo>
                <a:lnTo>
                  <a:pt x="4554" y="43"/>
                </a:lnTo>
                <a:lnTo>
                  <a:pt x="4554" y="0"/>
                </a:lnTo>
                <a:lnTo>
                  <a:pt x="4595" y="0"/>
                </a:lnTo>
                <a:lnTo>
                  <a:pt x="4595" y="34"/>
                </a:lnTo>
                <a:lnTo>
                  <a:pt x="4613" y="34"/>
                </a:lnTo>
                <a:lnTo>
                  <a:pt x="4613" y="0"/>
                </a:lnTo>
                <a:lnTo>
                  <a:pt x="4646" y="0"/>
                </a:lnTo>
                <a:lnTo>
                  <a:pt x="4679" y="0"/>
                </a:lnTo>
                <a:lnTo>
                  <a:pt x="4708" y="0"/>
                </a:lnTo>
                <a:lnTo>
                  <a:pt x="4741" y="0"/>
                </a:lnTo>
                <a:lnTo>
                  <a:pt x="4741" y="32"/>
                </a:lnTo>
                <a:lnTo>
                  <a:pt x="4741" y="61"/>
                </a:lnTo>
                <a:lnTo>
                  <a:pt x="4683" y="61"/>
                </a:lnTo>
                <a:lnTo>
                  <a:pt x="4683" y="43"/>
                </a:lnTo>
                <a:lnTo>
                  <a:pt x="4701" y="43"/>
                </a:lnTo>
                <a:lnTo>
                  <a:pt x="4701" y="27"/>
                </a:lnTo>
                <a:lnTo>
                  <a:pt x="4657" y="27"/>
                </a:lnTo>
                <a:lnTo>
                  <a:pt x="4657" y="80"/>
                </a:lnTo>
                <a:lnTo>
                  <a:pt x="4851" y="80"/>
                </a:lnTo>
                <a:lnTo>
                  <a:pt x="4851" y="27"/>
                </a:lnTo>
                <a:lnTo>
                  <a:pt x="4800" y="27"/>
                </a:lnTo>
                <a:lnTo>
                  <a:pt x="4800" y="43"/>
                </a:lnTo>
                <a:lnTo>
                  <a:pt x="4825" y="43"/>
                </a:lnTo>
                <a:lnTo>
                  <a:pt x="4825" y="61"/>
                </a:lnTo>
                <a:lnTo>
                  <a:pt x="4767" y="61"/>
                </a:lnTo>
                <a:lnTo>
                  <a:pt x="4767" y="32"/>
                </a:lnTo>
                <a:lnTo>
                  <a:pt x="4767" y="0"/>
                </a:lnTo>
                <a:lnTo>
                  <a:pt x="4800" y="0"/>
                </a:lnTo>
                <a:lnTo>
                  <a:pt x="4829" y="0"/>
                </a:lnTo>
                <a:lnTo>
                  <a:pt x="4862" y="0"/>
                </a:lnTo>
                <a:lnTo>
                  <a:pt x="4895" y="0"/>
                </a:lnTo>
                <a:lnTo>
                  <a:pt x="4895" y="34"/>
                </a:lnTo>
                <a:lnTo>
                  <a:pt x="4917" y="34"/>
                </a:lnTo>
                <a:lnTo>
                  <a:pt x="4917" y="18"/>
                </a:lnTo>
                <a:lnTo>
                  <a:pt x="4917" y="0"/>
                </a:lnTo>
                <a:lnTo>
                  <a:pt x="5298" y="0"/>
                </a:lnTo>
                <a:lnTo>
                  <a:pt x="5298" y="18"/>
                </a:lnTo>
                <a:lnTo>
                  <a:pt x="5298" y="254"/>
                </a:lnTo>
                <a:lnTo>
                  <a:pt x="5251" y="254"/>
                </a:lnTo>
                <a:close/>
                <a:moveTo>
                  <a:pt x="5020" y="71"/>
                </a:moveTo>
                <a:lnTo>
                  <a:pt x="5020" y="103"/>
                </a:lnTo>
                <a:lnTo>
                  <a:pt x="5056" y="103"/>
                </a:lnTo>
                <a:lnTo>
                  <a:pt x="5056" y="71"/>
                </a:lnTo>
                <a:lnTo>
                  <a:pt x="5020" y="71"/>
                </a:lnTo>
                <a:close/>
              </a:path>
            </a:pathLst>
          </a:custGeom>
          <a:noFill/>
          <a:ln w="9525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9626" tIns="39813" rIns="79626" bIns="39813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07510" y="2138686"/>
            <a:ext cx="7912930" cy="1742397"/>
          </a:xfrm>
          <a:prstGeom prst="rect">
            <a:avLst/>
          </a:prstGeom>
          <a:noFill/>
        </p:spPr>
        <p:txBody>
          <a:bodyPr wrap="none" lIns="79626" tIns="39813" rIns="79626" bIns="39813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</a:t>
            </a:r>
          </a:p>
          <a:p>
            <a:pPr algn="ctr"/>
            <a:r>
              <a:rPr lang="en-US" sz="54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SỐ ĐẾN 100 </a:t>
            </a:r>
            <a:r>
              <a:rPr lang="en-US" sz="54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000 (tt)</a:t>
            </a:r>
            <a:endParaRPr lang="en-US" sz="5400" b="1">
              <a:ln w="11430"/>
              <a:solidFill>
                <a:schemeClr val="bg1">
                  <a:lumMod val="9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05297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721406" y="16876"/>
            <a:ext cx="4841262" cy="778343"/>
            <a:chOff x="3074325" y="152697"/>
            <a:chExt cx="5469091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074325" y="526722"/>
              <a:ext cx="5469091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CÁC SỐ ĐẾN 100 </a:t>
              </a:r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000 (tt)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577850" y="847757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Tính nhẩm</a:t>
            </a:r>
            <a:endParaRPr lang="en-US" sz="24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1588678" y="1344266"/>
            <a:ext cx="291381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7000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2000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 …….</a:t>
            </a:r>
            <a:endParaRPr lang="en-US" sz="2400" b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9000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3000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…….</a:t>
            </a:r>
            <a:endParaRPr lang="en-US" sz="24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25"/>
          <p:cNvSpPr txBox="1">
            <a:spLocks noChangeArrowheads="1"/>
          </p:cNvSpPr>
          <p:nvPr/>
        </p:nvSpPr>
        <p:spPr bwMode="auto">
          <a:xfrm>
            <a:off x="3365943" y="2665127"/>
            <a:ext cx="1012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6000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37"/>
          <p:cNvSpPr txBox="1">
            <a:spLocks noChangeArrowheads="1"/>
          </p:cNvSpPr>
          <p:nvPr/>
        </p:nvSpPr>
        <p:spPr bwMode="auto">
          <a:xfrm>
            <a:off x="2090385" y="2237951"/>
            <a:ext cx="2379734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8000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3000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…….</a:t>
            </a:r>
            <a:endParaRPr lang="en-US" sz="24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25"/>
          <p:cNvSpPr txBox="1">
            <a:spLocks noChangeArrowheads="1"/>
          </p:cNvSpPr>
          <p:nvPr/>
        </p:nvSpPr>
        <p:spPr bwMode="auto">
          <a:xfrm>
            <a:off x="3401400" y="1342681"/>
            <a:ext cx="1012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9000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25"/>
          <p:cNvSpPr txBox="1">
            <a:spLocks noChangeArrowheads="1"/>
          </p:cNvSpPr>
          <p:nvPr/>
        </p:nvSpPr>
        <p:spPr bwMode="auto">
          <a:xfrm>
            <a:off x="3369032" y="1776587"/>
            <a:ext cx="1012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6000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25"/>
          <p:cNvSpPr txBox="1">
            <a:spLocks noChangeArrowheads="1"/>
          </p:cNvSpPr>
          <p:nvPr/>
        </p:nvSpPr>
        <p:spPr bwMode="auto">
          <a:xfrm>
            <a:off x="3357852" y="2228274"/>
            <a:ext cx="1012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4000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11"/>
          <p:cNvSpPr txBox="1">
            <a:spLocks noChangeArrowheads="1"/>
          </p:cNvSpPr>
          <p:nvPr/>
        </p:nvSpPr>
        <p:spPr bwMode="auto">
          <a:xfrm>
            <a:off x="6037705" y="1342999"/>
            <a:ext cx="291381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16 000 : 2 =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 …….</a:t>
            </a:r>
            <a:endParaRPr lang="en-US" sz="2400" b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8000 x 3 =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…….</a:t>
            </a:r>
            <a:endParaRPr lang="en-US" sz="24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25"/>
          <p:cNvSpPr txBox="1">
            <a:spLocks noChangeArrowheads="1"/>
          </p:cNvSpPr>
          <p:nvPr/>
        </p:nvSpPr>
        <p:spPr bwMode="auto">
          <a:xfrm>
            <a:off x="7736352" y="2660722"/>
            <a:ext cx="1012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5981061" y="2236684"/>
            <a:ext cx="2582037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11 000 x 3 = 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49 000 : 7 = 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…….</a:t>
            </a:r>
            <a:endParaRPr lang="en-US" sz="24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 Box 25"/>
          <p:cNvSpPr txBox="1">
            <a:spLocks noChangeArrowheads="1"/>
          </p:cNvSpPr>
          <p:nvPr/>
        </p:nvSpPr>
        <p:spPr bwMode="auto">
          <a:xfrm>
            <a:off x="7729047" y="1341414"/>
            <a:ext cx="1012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8000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 Box 25"/>
          <p:cNvSpPr txBox="1">
            <a:spLocks noChangeArrowheads="1"/>
          </p:cNvSpPr>
          <p:nvPr/>
        </p:nvSpPr>
        <p:spPr bwMode="auto">
          <a:xfrm>
            <a:off x="7525595" y="1783412"/>
            <a:ext cx="11750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24 000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 Box 25"/>
          <p:cNvSpPr txBox="1">
            <a:spLocks noChangeArrowheads="1"/>
          </p:cNvSpPr>
          <p:nvPr/>
        </p:nvSpPr>
        <p:spPr bwMode="auto">
          <a:xfrm>
            <a:off x="7499383" y="2227007"/>
            <a:ext cx="1256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33 000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642586" y="3202541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Đặt tính rồi tính:</a:t>
            </a:r>
            <a:endParaRPr lang="en-US" sz="24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 Box 16"/>
          <p:cNvSpPr txBox="1">
            <a:spLocks noChangeArrowheads="1"/>
          </p:cNvSpPr>
          <p:nvPr/>
        </p:nvSpPr>
        <p:spPr bwMode="auto">
          <a:xfrm>
            <a:off x="1612900" y="4158408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4637 </a:t>
            </a:r>
          </a:p>
        </p:txBody>
      </p:sp>
      <p:sp>
        <p:nvSpPr>
          <p:cNvPr id="94" name="Text Box 17"/>
          <p:cNvSpPr txBox="1">
            <a:spLocks noChangeArrowheads="1"/>
          </p:cNvSpPr>
          <p:nvPr/>
        </p:nvSpPr>
        <p:spPr bwMode="auto">
          <a:xfrm>
            <a:off x="1625600" y="4675933"/>
            <a:ext cx="901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8245</a:t>
            </a:r>
          </a:p>
        </p:txBody>
      </p:sp>
      <p:sp>
        <p:nvSpPr>
          <p:cNvPr id="95" name="Text Box 19"/>
          <p:cNvSpPr txBox="1">
            <a:spLocks noChangeArrowheads="1"/>
          </p:cNvSpPr>
          <p:nvPr/>
        </p:nvSpPr>
        <p:spPr bwMode="auto">
          <a:xfrm>
            <a:off x="1358900" y="4407646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96" name="Line 20"/>
          <p:cNvSpPr>
            <a:spLocks noChangeShapeType="1"/>
          </p:cNvSpPr>
          <p:nvPr/>
        </p:nvSpPr>
        <p:spPr bwMode="auto">
          <a:xfrm>
            <a:off x="1536700" y="5149008"/>
            <a:ext cx="838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98" name="Text Box 56"/>
          <p:cNvSpPr txBox="1">
            <a:spLocks noChangeArrowheads="1"/>
          </p:cNvSpPr>
          <p:nvPr/>
        </p:nvSpPr>
        <p:spPr bwMode="auto">
          <a:xfrm>
            <a:off x="1363396" y="5150441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12 882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 Box 64"/>
          <p:cNvSpPr txBox="1">
            <a:spLocks noChangeArrowheads="1"/>
          </p:cNvSpPr>
          <p:nvPr/>
        </p:nvSpPr>
        <p:spPr bwMode="auto">
          <a:xfrm>
            <a:off x="6228392" y="4218691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325</a:t>
            </a:r>
            <a:r>
              <a:rPr lang="en-US" sz="2400"/>
              <a:t> </a:t>
            </a:r>
          </a:p>
        </p:txBody>
      </p:sp>
      <p:sp>
        <p:nvSpPr>
          <p:cNvPr id="109" name="Text Box 65"/>
          <p:cNvSpPr txBox="1">
            <a:spLocks noChangeArrowheads="1"/>
          </p:cNvSpPr>
          <p:nvPr/>
        </p:nvSpPr>
        <p:spPr bwMode="auto">
          <a:xfrm>
            <a:off x="6469692" y="4712404"/>
            <a:ext cx="450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 Box 66"/>
          <p:cNvSpPr txBox="1">
            <a:spLocks noChangeArrowheads="1"/>
          </p:cNvSpPr>
          <p:nvPr/>
        </p:nvSpPr>
        <p:spPr bwMode="auto">
          <a:xfrm>
            <a:off x="6047220" y="4484576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116" name="Line 67"/>
          <p:cNvSpPr>
            <a:spLocks noChangeShapeType="1"/>
          </p:cNvSpPr>
          <p:nvPr/>
        </p:nvSpPr>
        <p:spPr bwMode="auto">
          <a:xfrm>
            <a:off x="6202992" y="5133091"/>
            <a:ext cx="619712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117" name="Text Box 68"/>
          <p:cNvSpPr txBox="1">
            <a:spLocks noChangeArrowheads="1"/>
          </p:cNvSpPr>
          <p:nvPr/>
        </p:nvSpPr>
        <p:spPr bwMode="auto">
          <a:xfrm>
            <a:off x="6204116" y="5145988"/>
            <a:ext cx="692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975</a:t>
            </a:r>
          </a:p>
        </p:txBody>
      </p:sp>
      <p:sp>
        <p:nvSpPr>
          <p:cNvPr id="119" name="Text Box 75"/>
          <p:cNvSpPr txBox="1">
            <a:spLocks noChangeArrowheads="1"/>
          </p:cNvSpPr>
          <p:nvPr/>
        </p:nvSpPr>
        <p:spPr bwMode="auto">
          <a:xfrm>
            <a:off x="7884715" y="4206590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25968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875314" y="4225640"/>
            <a:ext cx="725885" cy="1371601"/>
            <a:chOff x="8875314" y="4128536"/>
            <a:chExt cx="725885" cy="1371601"/>
          </a:xfrm>
        </p:grpSpPr>
        <p:sp>
          <p:nvSpPr>
            <p:cNvPr id="120" name="Line 76"/>
            <p:cNvSpPr>
              <a:spLocks noChangeShapeType="1"/>
            </p:cNvSpPr>
            <p:nvPr/>
          </p:nvSpPr>
          <p:spPr bwMode="auto">
            <a:xfrm>
              <a:off x="8875315" y="4128536"/>
              <a:ext cx="0" cy="137160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42" name="Line 77"/>
            <p:cNvSpPr>
              <a:spLocks noChangeShapeType="1"/>
            </p:cNvSpPr>
            <p:nvPr/>
          </p:nvSpPr>
          <p:spPr bwMode="auto">
            <a:xfrm>
              <a:off x="8875314" y="4506361"/>
              <a:ext cx="725885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</p:grpSp>
      <p:sp>
        <p:nvSpPr>
          <p:cNvPr id="143" name="Text Box 78"/>
          <p:cNvSpPr txBox="1">
            <a:spLocks noChangeArrowheads="1"/>
          </p:cNvSpPr>
          <p:nvPr/>
        </p:nvSpPr>
        <p:spPr bwMode="auto">
          <a:xfrm>
            <a:off x="8875315" y="4206590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5" name="Text Box 82"/>
          <p:cNvSpPr txBox="1">
            <a:spLocks noChangeArrowheads="1"/>
          </p:cNvSpPr>
          <p:nvPr/>
        </p:nvSpPr>
        <p:spPr bwMode="auto">
          <a:xfrm>
            <a:off x="7869655" y="4501857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6" name="Text Box 83"/>
          <p:cNvSpPr txBox="1">
            <a:spLocks noChangeArrowheads="1"/>
          </p:cNvSpPr>
          <p:nvPr/>
        </p:nvSpPr>
        <p:spPr bwMode="auto">
          <a:xfrm>
            <a:off x="8213791" y="4501857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 Box 84"/>
          <p:cNvSpPr txBox="1">
            <a:spLocks noChangeArrowheads="1"/>
          </p:cNvSpPr>
          <p:nvPr/>
        </p:nvSpPr>
        <p:spPr bwMode="auto">
          <a:xfrm>
            <a:off x="8049815" y="4803482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1</a:t>
            </a:r>
          </a:p>
        </p:txBody>
      </p:sp>
      <p:sp>
        <p:nvSpPr>
          <p:cNvPr id="148" name="Text Box 85"/>
          <p:cNvSpPr txBox="1">
            <a:spLocks noChangeArrowheads="1"/>
          </p:cNvSpPr>
          <p:nvPr/>
        </p:nvSpPr>
        <p:spPr bwMode="auto">
          <a:xfrm>
            <a:off x="8345399" y="4798565"/>
            <a:ext cx="4119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49" name="Text Box 86"/>
          <p:cNvSpPr txBox="1">
            <a:spLocks noChangeArrowheads="1"/>
          </p:cNvSpPr>
          <p:nvPr/>
        </p:nvSpPr>
        <p:spPr bwMode="auto">
          <a:xfrm>
            <a:off x="8189515" y="5136857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1</a:t>
            </a:r>
          </a:p>
        </p:txBody>
      </p:sp>
      <p:sp>
        <p:nvSpPr>
          <p:cNvPr id="150" name="Text Box 87"/>
          <p:cNvSpPr txBox="1">
            <a:spLocks noChangeArrowheads="1"/>
          </p:cNvSpPr>
          <p:nvPr/>
        </p:nvSpPr>
        <p:spPr bwMode="auto">
          <a:xfrm>
            <a:off x="8493191" y="5136857"/>
            <a:ext cx="33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51" name="Text Box 88"/>
          <p:cNvSpPr txBox="1">
            <a:spLocks noChangeArrowheads="1"/>
          </p:cNvSpPr>
          <p:nvPr/>
        </p:nvSpPr>
        <p:spPr bwMode="auto">
          <a:xfrm>
            <a:off x="8496675" y="5438482"/>
            <a:ext cx="367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2" name="Text Box 4"/>
          <p:cNvSpPr txBox="1">
            <a:spLocks noChangeArrowheads="1"/>
          </p:cNvSpPr>
          <p:nvPr/>
        </p:nvSpPr>
        <p:spPr bwMode="auto">
          <a:xfrm>
            <a:off x="1129286" y="3654698"/>
            <a:ext cx="177575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4637 + 8245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 Box 4"/>
          <p:cNvSpPr txBox="1">
            <a:spLocks noChangeArrowheads="1"/>
          </p:cNvSpPr>
          <p:nvPr/>
        </p:nvSpPr>
        <p:spPr bwMode="auto">
          <a:xfrm>
            <a:off x="3360276" y="3654698"/>
            <a:ext cx="176198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7035 – 2316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 Box 16"/>
          <p:cNvSpPr txBox="1">
            <a:spLocks noChangeArrowheads="1"/>
          </p:cNvSpPr>
          <p:nvPr/>
        </p:nvSpPr>
        <p:spPr bwMode="auto">
          <a:xfrm>
            <a:off x="3795317" y="4176149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7035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 Box 17"/>
          <p:cNvSpPr txBox="1">
            <a:spLocks noChangeArrowheads="1"/>
          </p:cNvSpPr>
          <p:nvPr/>
        </p:nvSpPr>
        <p:spPr bwMode="auto">
          <a:xfrm>
            <a:off x="3808017" y="4693674"/>
            <a:ext cx="901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2316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 Box 19"/>
          <p:cNvSpPr txBox="1">
            <a:spLocks noChangeArrowheads="1"/>
          </p:cNvSpPr>
          <p:nvPr/>
        </p:nvSpPr>
        <p:spPr bwMode="auto">
          <a:xfrm>
            <a:off x="3541317" y="4425387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Line 20"/>
          <p:cNvSpPr>
            <a:spLocks noChangeShapeType="1"/>
          </p:cNvSpPr>
          <p:nvPr/>
        </p:nvSpPr>
        <p:spPr bwMode="auto">
          <a:xfrm>
            <a:off x="3719117" y="5166749"/>
            <a:ext cx="838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58" name="Text Box 56"/>
          <p:cNvSpPr txBox="1">
            <a:spLocks noChangeArrowheads="1"/>
          </p:cNvSpPr>
          <p:nvPr/>
        </p:nvSpPr>
        <p:spPr bwMode="auto">
          <a:xfrm>
            <a:off x="3529629" y="5168182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4719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 Box 4"/>
          <p:cNvSpPr txBox="1">
            <a:spLocks noChangeArrowheads="1"/>
          </p:cNvSpPr>
          <p:nvPr/>
        </p:nvSpPr>
        <p:spPr bwMode="auto">
          <a:xfrm>
            <a:off x="5983819" y="3654698"/>
            <a:ext cx="122842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325 x 3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 Box 4"/>
          <p:cNvSpPr txBox="1">
            <a:spLocks noChangeArrowheads="1"/>
          </p:cNvSpPr>
          <p:nvPr/>
        </p:nvSpPr>
        <p:spPr bwMode="auto">
          <a:xfrm>
            <a:off x="7837386" y="3645792"/>
            <a:ext cx="17031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25968 : 3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 Box 79"/>
          <p:cNvSpPr txBox="1">
            <a:spLocks noChangeArrowheads="1"/>
          </p:cNvSpPr>
          <p:nvPr/>
        </p:nvSpPr>
        <p:spPr bwMode="auto">
          <a:xfrm>
            <a:off x="8935331" y="4679855"/>
            <a:ext cx="313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 Box 79"/>
          <p:cNvSpPr txBox="1">
            <a:spLocks noChangeArrowheads="1"/>
          </p:cNvSpPr>
          <p:nvPr/>
        </p:nvSpPr>
        <p:spPr bwMode="auto">
          <a:xfrm>
            <a:off x="9112007" y="4681584"/>
            <a:ext cx="313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 Box 79"/>
          <p:cNvSpPr txBox="1">
            <a:spLocks noChangeArrowheads="1"/>
          </p:cNvSpPr>
          <p:nvPr/>
        </p:nvSpPr>
        <p:spPr bwMode="auto">
          <a:xfrm>
            <a:off x="9282426" y="4676293"/>
            <a:ext cx="313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Text Box 79"/>
          <p:cNvSpPr txBox="1">
            <a:spLocks noChangeArrowheads="1"/>
          </p:cNvSpPr>
          <p:nvPr/>
        </p:nvSpPr>
        <p:spPr bwMode="auto">
          <a:xfrm>
            <a:off x="9443406" y="4678507"/>
            <a:ext cx="313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3703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6" grpId="0"/>
      <p:bldP spid="57" grpId="0"/>
      <p:bldP spid="58" grpId="0"/>
      <p:bldP spid="72" grpId="0"/>
      <p:bldP spid="74" grpId="0"/>
      <p:bldP spid="75" grpId="0"/>
      <p:bldP spid="76" grpId="0"/>
      <p:bldP spid="77" grpId="0"/>
      <p:bldP spid="91" grpId="0"/>
      <p:bldP spid="94" grpId="0"/>
      <p:bldP spid="95" grpId="0"/>
      <p:bldP spid="96" grpId="0" animBg="1"/>
      <p:bldP spid="98" grpId="0"/>
      <p:bldP spid="107" grpId="0"/>
      <p:bldP spid="109" grpId="0"/>
      <p:bldP spid="111" grpId="0"/>
      <p:bldP spid="116" grpId="0" animBg="1"/>
      <p:bldP spid="117" grpId="0"/>
      <p:bldP spid="119" grpId="0"/>
      <p:bldP spid="143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 animBg="1"/>
      <p:bldP spid="158" grpId="0"/>
      <p:bldP spid="159" grpId="0"/>
      <p:bldP spid="160" grpId="0"/>
      <p:bldP spid="161" grpId="0"/>
      <p:bldP spid="162" grpId="0"/>
      <p:bldP spid="163" grpId="0"/>
      <p:bldP spid="1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721406" y="16876"/>
            <a:ext cx="4841262" cy="778343"/>
            <a:chOff x="3074325" y="152697"/>
            <a:chExt cx="5469091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074325" y="526722"/>
              <a:ext cx="5469091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CÁC SỐ ĐẾN 100 </a:t>
              </a:r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000 (tt)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522186" y="1075753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Đặt tính rồi tính: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 Box 16"/>
          <p:cNvSpPr txBox="1">
            <a:spLocks noChangeArrowheads="1"/>
          </p:cNvSpPr>
          <p:nvPr/>
        </p:nvSpPr>
        <p:spPr bwMode="auto">
          <a:xfrm>
            <a:off x="1492500" y="2104448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5916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 Box 17"/>
          <p:cNvSpPr txBox="1">
            <a:spLocks noChangeArrowheads="1"/>
          </p:cNvSpPr>
          <p:nvPr/>
        </p:nvSpPr>
        <p:spPr bwMode="auto">
          <a:xfrm>
            <a:off x="1505200" y="2621973"/>
            <a:ext cx="901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2358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 Box 19"/>
          <p:cNvSpPr txBox="1">
            <a:spLocks noChangeArrowheads="1"/>
          </p:cNvSpPr>
          <p:nvPr/>
        </p:nvSpPr>
        <p:spPr bwMode="auto">
          <a:xfrm>
            <a:off x="1238500" y="2353686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96" name="Line 20"/>
          <p:cNvSpPr>
            <a:spLocks noChangeShapeType="1"/>
          </p:cNvSpPr>
          <p:nvPr/>
        </p:nvSpPr>
        <p:spPr bwMode="auto">
          <a:xfrm>
            <a:off x="1416300" y="3095048"/>
            <a:ext cx="838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98" name="Text Box 56"/>
          <p:cNvSpPr txBox="1">
            <a:spLocks noChangeArrowheads="1"/>
          </p:cNvSpPr>
          <p:nvPr/>
        </p:nvSpPr>
        <p:spPr bwMode="auto">
          <a:xfrm>
            <a:off x="1234904" y="3096481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8274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 Box 64"/>
          <p:cNvSpPr txBox="1">
            <a:spLocks noChangeArrowheads="1"/>
          </p:cNvSpPr>
          <p:nvPr/>
        </p:nvSpPr>
        <p:spPr bwMode="auto">
          <a:xfrm>
            <a:off x="5954244" y="2164731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4162</a:t>
            </a:r>
            <a:endParaRPr lang="en-US" sz="2400"/>
          </a:p>
        </p:txBody>
      </p:sp>
      <p:sp>
        <p:nvSpPr>
          <p:cNvPr id="109" name="Text Box 65"/>
          <p:cNvSpPr txBox="1">
            <a:spLocks noChangeArrowheads="1"/>
          </p:cNvSpPr>
          <p:nvPr/>
        </p:nvSpPr>
        <p:spPr bwMode="auto">
          <a:xfrm>
            <a:off x="6349292" y="2658444"/>
            <a:ext cx="450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 Box 66"/>
          <p:cNvSpPr txBox="1">
            <a:spLocks noChangeArrowheads="1"/>
          </p:cNvSpPr>
          <p:nvPr/>
        </p:nvSpPr>
        <p:spPr bwMode="auto">
          <a:xfrm>
            <a:off x="5853992" y="2452401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116" name="Line 67"/>
          <p:cNvSpPr>
            <a:spLocks noChangeShapeType="1"/>
          </p:cNvSpPr>
          <p:nvPr/>
        </p:nvSpPr>
        <p:spPr bwMode="auto">
          <a:xfrm>
            <a:off x="5853992" y="3079131"/>
            <a:ext cx="848312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117" name="Text Box 68"/>
          <p:cNvSpPr txBox="1">
            <a:spLocks noChangeArrowheads="1"/>
          </p:cNvSpPr>
          <p:nvPr/>
        </p:nvSpPr>
        <p:spPr bwMode="auto">
          <a:xfrm>
            <a:off x="5649545" y="3092028"/>
            <a:ext cx="1126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16 648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 Box 75"/>
          <p:cNvSpPr txBox="1">
            <a:spLocks noChangeArrowheads="1"/>
          </p:cNvSpPr>
          <p:nvPr/>
        </p:nvSpPr>
        <p:spPr bwMode="auto">
          <a:xfrm>
            <a:off x="7764315" y="2152630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18418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754914" y="2171680"/>
            <a:ext cx="725885" cy="1371601"/>
            <a:chOff x="8875314" y="4128536"/>
            <a:chExt cx="725885" cy="1371601"/>
          </a:xfrm>
        </p:grpSpPr>
        <p:sp>
          <p:nvSpPr>
            <p:cNvPr id="120" name="Line 76"/>
            <p:cNvSpPr>
              <a:spLocks noChangeShapeType="1"/>
            </p:cNvSpPr>
            <p:nvPr/>
          </p:nvSpPr>
          <p:spPr bwMode="auto">
            <a:xfrm>
              <a:off x="8875315" y="4128536"/>
              <a:ext cx="0" cy="137160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42" name="Line 77"/>
            <p:cNvSpPr>
              <a:spLocks noChangeShapeType="1"/>
            </p:cNvSpPr>
            <p:nvPr/>
          </p:nvSpPr>
          <p:spPr bwMode="auto">
            <a:xfrm>
              <a:off x="8875314" y="4506361"/>
              <a:ext cx="725885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</p:grpSp>
      <p:sp>
        <p:nvSpPr>
          <p:cNvPr id="143" name="Text Box 78"/>
          <p:cNvSpPr txBox="1">
            <a:spLocks noChangeArrowheads="1"/>
          </p:cNvSpPr>
          <p:nvPr/>
        </p:nvSpPr>
        <p:spPr bwMode="auto">
          <a:xfrm>
            <a:off x="8754915" y="2152630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 Box 82"/>
          <p:cNvSpPr txBox="1">
            <a:spLocks noChangeArrowheads="1"/>
          </p:cNvSpPr>
          <p:nvPr/>
        </p:nvSpPr>
        <p:spPr bwMode="auto">
          <a:xfrm>
            <a:off x="7733071" y="2439805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 Box 83"/>
          <p:cNvSpPr txBox="1">
            <a:spLocks noChangeArrowheads="1"/>
          </p:cNvSpPr>
          <p:nvPr/>
        </p:nvSpPr>
        <p:spPr bwMode="auto">
          <a:xfrm>
            <a:off x="8077207" y="2447897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 Box 84"/>
          <p:cNvSpPr txBox="1">
            <a:spLocks noChangeArrowheads="1"/>
          </p:cNvSpPr>
          <p:nvPr/>
        </p:nvSpPr>
        <p:spPr bwMode="auto">
          <a:xfrm>
            <a:off x="7929415" y="2749522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 Box 85"/>
          <p:cNvSpPr txBox="1">
            <a:spLocks noChangeArrowheads="1"/>
          </p:cNvSpPr>
          <p:nvPr/>
        </p:nvSpPr>
        <p:spPr bwMode="auto">
          <a:xfrm>
            <a:off x="8233091" y="2744605"/>
            <a:ext cx="4119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 Box 86"/>
          <p:cNvSpPr txBox="1">
            <a:spLocks noChangeArrowheads="1"/>
          </p:cNvSpPr>
          <p:nvPr/>
        </p:nvSpPr>
        <p:spPr bwMode="auto">
          <a:xfrm>
            <a:off x="8085299" y="3082897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1</a:t>
            </a:r>
          </a:p>
        </p:txBody>
      </p:sp>
      <p:sp>
        <p:nvSpPr>
          <p:cNvPr id="150" name="Text Box 87"/>
          <p:cNvSpPr txBox="1">
            <a:spLocks noChangeArrowheads="1"/>
          </p:cNvSpPr>
          <p:nvPr/>
        </p:nvSpPr>
        <p:spPr bwMode="auto">
          <a:xfrm>
            <a:off x="8380883" y="3082897"/>
            <a:ext cx="33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51" name="Text Box 88"/>
          <p:cNvSpPr txBox="1">
            <a:spLocks noChangeArrowheads="1"/>
          </p:cNvSpPr>
          <p:nvPr/>
        </p:nvSpPr>
        <p:spPr bwMode="auto">
          <a:xfrm>
            <a:off x="8392459" y="3384522"/>
            <a:ext cx="367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 Box 4"/>
          <p:cNvSpPr txBox="1">
            <a:spLocks noChangeArrowheads="1"/>
          </p:cNvSpPr>
          <p:nvPr/>
        </p:nvSpPr>
        <p:spPr bwMode="auto">
          <a:xfrm>
            <a:off x="1008886" y="1600738"/>
            <a:ext cx="177575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5916 + 2358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 Box 4"/>
          <p:cNvSpPr txBox="1">
            <a:spLocks noChangeArrowheads="1"/>
          </p:cNvSpPr>
          <p:nvPr/>
        </p:nvSpPr>
        <p:spPr bwMode="auto">
          <a:xfrm>
            <a:off x="3239876" y="1600738"/>
            <a:ext cx="176198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6471 - 518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 Box 16"/>
          <p:cNvSpPr txBox="1">
            <a:spLocks noChangeArrowheads="1"/>
          </p:cNvSpPr>
          <p:nvPr/>
        </p:nvSpPr>
        <p:spPr bwMode="auto">
          <a:xfrm>
            <a:off x="3674917" y="2122189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6471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 Box 17"/>
          <p:cNvSpPr txBox="1">
            <a:spLocks noChangeArrowheads="1"/>
          </p:cNvSpPr>
          <p:nvPr/>
        </p:nvSpPr>
        <p:spPr bwMode="auto">
          <a:xfrm>
            <a:off x="3736169" y="2639714"/>
            <a:ext cx="749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 Box 19"/>
          <p:cNvSpPr txBox="1">
            <a:spLocks noChangeArrowheads="1"/>
          </p:cNvSpPr>
          <p:nvPr/>
        </p:nvSpPr>
        <p:spPr bwMode="auto">
          <a:xfrm>
            <a:off x="3420917" y="2371427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Line 20"/>
          <p:cNvSpPr>
            <a:spLocks noChangeShapeType="1"/>
          </p:cNvSpPr>
          <p:nvPr/>
        </p:nvSpPr>
        <p:spPr bwMode="auto">
          <a:xfrm>
            <a:off x="3598717" y="3112789"/>
            <a:ext cx="838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58" name="Text Box 56"/>
          <p:cNvSpPr txBox="1">
            <a:spLocks noChangeArrowheads="1"/>
          </p:cNvSpPr>
          <p:nvPr/>
        </p:nvSpPr>
        <p:spPr bwMode="auto">
          <a:xfrm>
            <a:off x="3409229" y="3114222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5953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 Box 4"/>
          <p:cNvSpPr txBox="1">
            <a:spLocks noChangeArrowheads="1"/>
          </p:cNvSpPr>
          <p:nvPr/>
        </p:nvSpPr>
        <p:spPr bwMode="auto">
          <a:xfrm>
            <a:off x="5701579" y="1600738"/>
            <a:ext cx="13870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4162 x 4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 Box 4"/>
          <p:cNvSpPr txBox="1">
            <a:spLocks noChangeArrowheads="1"/>
          </p:cNvSpPr>
          <p:nvPr/>
        </p:nvSpPr>
        <p:spPr bwMode="auto">
          <a:xfrm>
            <a:off x="7716986" y="1591832"/>
            <a:ext cx="17031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18418 : 4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 Box 79"/>
          <p:cNvSpPr txBox="1">
            <a:spLocks noChangeArrowheads="1"/>
          </p:cNvSpPr>
          <p:nvPr/>
        </p:nvSpPr>
        <p:spPr bwMode="auto">
          <a:xfrm>
            <a:off x="8814931" y="2625895"/>
            <a:ext cx="313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 Box 79"/>
          <p:cNvSpPr txBox="1">
            <a:spLocks noChangeArrowheads="1"/>
          </p:cNvSpPr>
          <p:nvPr/>
        </p:nvSpPr>
        <p:spPr bwMode="auto">
          <a:xfrm>
            <a:off x="8991607" y="2627624"/>
            <a:ext cx="313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 Box 79"/>
          <p:cNvSpPr txBox="1">
            <a:spLocks noChangeArrowheads="1"/>
          </p:cNvSpPr>
          <p:nvPr/>
        </p:nvSpPr>
        <p:spPr bwMode="auto">
          <a:xfrm>
            <a:off x="9145842" y="2622333"/>
            <a:ext cx="313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Text Box 79"/>
          <p:cNvSpPr txBox="1">
            <a:spLocks noChangeArrowheads="1"/>
          </p:cNvSpPr>
          <p:nvPr/>
        </p:nvSpPr>
        <p:spPr bwMode="auto">
          <a:xfrm>
            <a:off x="9323006" y="2624547"/>
            <a:ext cx="313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9319" y="3734300"/>
            <a:ext cx="6556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Điền dấu so sánh thích hợp vào chỗ chấm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 Box 55"/>
          <p:cNvSpPr txBox="1">
            <a:spLocks noChangeArrowheads="1"/>
          </p:cNvSpPr>
          <p:nvPr/>
        </p:nvSpPr>
        <p:spPr bwMode="auto">
          <a:xfrm>
            <a:off x="1396641" y="4273245"/>
            <a:ext cx="2481476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4327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3742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63"/>
          <p:cNvSpPr txBox="1">
            <a:spLocks noChangeArrowheads="1"/>
          </p:cNvSpPr>
          <p:nvPr/>
        </p:nvSpPr>
        <p:spPr bwMode="auto">
          <a:xfrm>
            <a:off x="2390837" y="4277656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70" name="Text Box 55"/>
          <p:cNvSpPr txBox="1">
            <a:spLocks noChangeArrowheads="1"/>
          </p:cNvSpPr>
          <p:nvPr/>
        </p:nvSpPr>
        <p:spPr bwMode="auto">
          <a:xfrm>
            <a:off x="1416300" y="4749078"/>
            <a:ext cx="2481476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5870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5890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 Box 63"/>
          <p:cNvSpPr txBox="1">
            <a:spLocks noChangeArrowheads="1"/>
          </p:cNvSpPr>
          <p:nvPr/>
        </p:nvSpPr>
        <p:spPr bwMode="auto">
          <a:xfrm>
            <a:off x="2410496" y="4753489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 Box 55"/>
          <p:cNvSpPr txBox="1">
            <a:spLocks noChangeArrowheads="1"/>
          </p:cNvSpPr>
          <p:nvPr/>
        </p:nvSpPr>
        <p:spPr bwMode="auto">
          <a:xfrm>
            <a:off x="1246174" y="5215222"/>
            <a:ext cx="25949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65 300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9530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 Box 63"/>
          <p:cNvSpPr txBox="1">
            <a:spLocks noChangeArrowheads="1"/>
          </p:cNvSpPr>
          <p:nvPr/>
        </p:nvSpPr>
        <p:spPr bwMode="auto">
          <a:xfrm>
            <a:off x="2410496" y="5235817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81" name="Text Box 55"/>
          <p:cNvSpPr txBox="1">
            <a:spLocks noChangeArrowheads="1"/>
          </p:cNvSpPr>
          <p:nvPr/>
        </p:nvSpPr>
        <p:spPr bwMode="auto">
          <a:xfrm>
            <a:off x="5392894" y="4273245"/>
            <a:ext cx="3046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28 676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28 676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63"/>
          <p:cNvSpPr txBox="1">
            <a:spLocks noChangeArrowheads="1"/>
          </p:cNvSpPr>
          <p:nvPr/>
        </p:nvSpPr>
        <p:spPr bwMode="auto">
          <a:xfrm>
            <a:off x="6686495" y="4277656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 Box 55"/>
          <p:cNvSpPr txBox="1">
            <a:spLocks noChangeArrowheads="1"/>
          </p:cNvSpPr>
          <p:nvPr/>
        </p:nvSpPr>
        <p:spPr bwMode="auto">
          <a:xfrm>
            <a:off x="5485381" y="4749078"/>
            <a:ext cx="28721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97 321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97 400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 Box 63"/>
          <p:cNvSpPr txBox="1">
            <a:spLocks noChangeArrowheads="1"/>
          </p:cNvSpPr>
          <p:nvPr/>
        </p:nvSpPr>
        <p:spPr bwMode="auto">
          <a:xfrm>
            <a:off x="6698062" y="4753489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 Box 55"/>
          <p:cNvSpPr txBox="1">
            <a:spLocks noChangeArrowheads="1"/>
          </p:cNvSpPr>
          <p:nvPr/>
        </p:nvSpPr>
        <p:spPr bwMode="auto">
          <a:xfrm>
            <a:off x="5339531" y="5215222"/>
            <a:ext cx="3005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100 000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99 999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 Box 63"/>
          <p:cNvSpPr txBox="1">
            <a:spLocks noChangeArrowheads="1"/>
          </p:cNvSpPr>
          <p:nvPr/>
        </p:nvSpPr>
        <p:spPr bwMode="auto">
          <a:xfrm>
            <a:off x="6698062" y="5235817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1829356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4" grpId="0"/>
      <p:bldP spid="95" grpId="0"/>
      <p:bldP spid="96" grpId="0" animBg="1"/>
      <p:bldP spid="98" grpId="0"/>
      <p:bldP spid="107" grpId="0"/>
      <p:bldP spid="109" grpId="0"/>
      <p:bldP spid="111" grpId="0"/>
      <p:bldP spid="116" grpId="0" animBg="1"/>
      <p:bldP spid="117" grpId="0"/>
      <p:bldP spid="119" grpId="0"/>
      <p:bldP spid="143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 animBg="1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3" grpId="0"/>
      <p:bldP spid="59" grpId="0"/>
      <p:bldP spid="67" grpId="0"/>
      <p:bldP spid="70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721406" y="16876"/>
            <a:ext cx="4841262" cy="778343"/>
            <a:chOff x="3074325" y="152697"/>
            <a:chExt cx="5469091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074325" y="526722"/>
              <a:ext cx="5469091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CÁC SỐ ĐẾN 100 </a:t>
              </a:r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000 (tt)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681078" y="2512577"/>
            <a:ext cx="943396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b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Viết các số sau theo thứ tự từ lớn đến bé:</a:t>
            </a:r>
          </a:p>
          <a:p>
            <a:pPr marL="0" indent="0"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82 697; 62 978; 92 678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79 862. 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92 678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82 697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79 862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62 978.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681078" y="991275"/>
            <a:ext cx="9433965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eaLnBrk="1" hangingPunct="1">
              <a:spcBef>
                <a:spcPts val="600"/>
              </a:spcBef>
            </a:pPr>
            <a:r>
              <a:rPr lang="en-US" sz="2400" u="sng" smtClean="0">
                <a:latin typeface="Times New Roman" pitchFamily="18" charset="0"/>
                <a:cs typeface="Times New Roman" pitchFamily="18" charset="0"/>
              </a:rPr>
              <a:t>Bài 4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:a) Sắp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xếp các số sau theo thứ tự từ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bé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đến lớn: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65 371; 75 631; 56 731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67 351.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56 731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65 371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67 351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75 631. 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62035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3484</TotalTime>
  <Words>329</Words>
  <Application>Microsoft Office PowerPoint</Application>
  <PresentationFormat>Custom</PresentationFormat>
  <Paragraphs>108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 về dự giờ thăm lớp!</dc:title>
  <dc:creator>MyPC</dc:creator>
  <cp:lastModifiedBy>Admin</cp:lastModifiedBy>
  <cp:revision>389</cp:revision>
  <dcterms:created xsi:type="dcterms:W3CDTF">2019-01-16T02:58:12Z</dcterms:created>
  <dcterms:modified xsi:type="dcterms:W3CDTF">2020-07-07T11:05:17Z</dcterms:modified>
</cp:coreProperties>
</file>