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279" r:id="rId4"/>
    <p:sldId id="280" r:id="rId5"/>
    <p:sldId id="281" r:id="rId6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298" y="-77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31/7/2021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31/07/2021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07510" y="2138686"/>
            <a:ext cx="7912930" cy="1742397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</a:t>
            </a:r>
          </a:p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SỐ ĐẾN 100 000 (tt)</a:t>
            </a:r>
            <a:endParaRPr lang="en-US" sz="54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721406" y="16876"/>
            <a:ext cx="4841262" cy="778343"/>
            <a:chOff x="3074325" y="152697"/>
            <a:chExt cx="5469091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74325" y="526722"/>
              <a:ext cx="5469091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 (tt)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577850" y="847757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Tính nhẩm</a:t>
            </a:r>
            <a:endParaRPr lang="en-US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844657" y="1344266"/>
            <a:ext cx="4804887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6000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+ 2000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4000 =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 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90 000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(70 000 – 20 000) =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 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2424520" y="2665127"/>
            <a:ext cx="1012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37"/>
          <p:cNvSpPr txBox="1">
            <a:spLocks noChangeArrowheads="1"/>
          </p:cNvSpPr>
          <p:nvPr/>
        </p:nvSpPr>
        <p:spPr bwMode="auto">
          <a:xfrm>
            <a:off x="883400" y="2237951"/>
            <a:ext cx="4672742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90 000 –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000 – 20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000   =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…….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12 000 : 6 =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3564129" y="1342681"/>
            <a:ext cx="1012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25"/>
          <p:cNvSpPr txBox="1">
            <a:spLocks noChangeArrowheads="1"/>
          </p:cNvSpPr>
          <p:nvPr/>
        </p:nvSpPr>
        <p:spPr bwMode="auto">
          <a:xfrm>
            <a:off x="4415875" y="1774722"/>
            <a:ext cx="11794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4344345" y="2243876"/>
            <a:ext cx="1320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11"/>
          <p:cNvSpPr txBox="1">
            <a:spLocks noChangeArrowheads="1"/>
          </p:cNvSpPr>
          <p:nvPr/>
        </p:nvSpPr>
        <p:spPr bwMode="auto">
          <a:xfrm>
            <a:off x="6463899" y="1342999"/>
            <a:ext cx="3359831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21 000 x 3 =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 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9000 – 4000 x 2 =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25"/>
          <p:cNvSpPr txBox="1">
            <a:spLocks noChangeArrowheads="1"/>
          </p:cNvSpPr>
          <p:nvPr/>
        </p:nvSpPr>
        <p:spPr bwMode="auto">
          <a:xfrm>
            <a:off x="8967477" y="2672876"/>
            <a:ext cx="1012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6407256" y="2236684"/>
            <a:ext cx="377513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(9000 – 4000) x 2 =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 …….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8000 – 6000 : 3 =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7993402" y="1341414"/>
            <a:ext cx="1270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63 000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25"/>
          <p:cNvSpPr txBox="1">
            <a:spLocks noChangeArrowheads="1"/>
          </p:cNvSpPr>
          <p:nvPr/>
        </p:nvSpPr>
        <p:spPr bwMode="auto">
          <a:xfrm>
            <a:off x="8728622" y="1783412"/>
            <a:ext cx="1175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 Box 25"/>
          <p:cNvSpPr txBox="1">
            <a:spLocks noChangeArrowheads="1"/>
          </p:cNvSpPr>
          <p:nvPr/>
        </p:nvSpPr>
        <p:spPr bwMode="auto">
          <a:xfrm>
            <a:off x="8801468" y="2236709"/>
            <a:ext cx="125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642586" y="3145892"/>
            <a:ext cx="406713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Đặt tính rồi tính:</a:t>
            </a:r>
            <a:endParaRPr lang="en-US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1612899" y="4158408"/>
            <a:ext cx="9144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6083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17"/>
          <p:cNvSpPr txBox="1">
            <a:spLocks noChangeArrowheads="1"/>
          </p:cNvSpPr>
          <p:nvPr/>
        </p:nvSpPr>
        <p:spPr bwMode="auto">
          <a:xfrm>
            <a:off x="1625600" y="4675933"/>
            <a:ext cx="90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2378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19"/>
          <p:cNvSpPr txBox="1">
            <a:spLocks noChangeArrowheads="1"/>
          </p:cNvSpPr>
          <p:nvPr/>
        </p:nvSpPr>
        <p:spPr bwMode="auto">
          <a:xfrm>
            <a:off x="1358900" y="4407646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6" name="Line 20"/>
          <p:cNvSpPr>
            <a:spLocks noChangeShapeType="1"/>
          </p:cNvSpPr>
          <p:nvPr/>
        </p:nvSpPr>
        <p:spPr bwMode="auto">
          <a:xfrm>
            <a:off x="1676182" y="5149008"/>
            <a:ext cx="838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98" name="Text Box 56"/>
          <p:cNvSpPr txBox="1">
            <a:spLocks noChangeArrowheads="1"/>
          </p:cNvSpPr>
          <p:nvPr/>
        </p:nvSpPr>
        <p:spPr bwMode="auto">
          <a:xfrm>
            <a:off x="1456384" y="5150441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8461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64"/>
          <p:cNvSpPr txBox="1">
            <a:spLocks noChangeArrowheads="1"/>
          </p:cNvSpPr>
          <p:nvPr/>
        </p:nvSpPr>
        <p:spPr bwMode="auto">
          <a:xfrm>
            <a:off x="6181898" y="4218691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2570</a:t>
            </a:r>
            <a:endParaRPr lang="en-US" sz="2400"/>
          </a:p>
        </p:txBody>
      </p:sp>
      <p:sp>
        <p:nvSpPr>
          <p:cNvPr id="109" name="Text Box 65"/>
          <p:cNvSpPr txBox="1">
            <a:spLocks noChangeArrowheads="1"/>
          </p:cNvSpPr>
          <p:nvPr/>
        </p:nvSpPr>
        <p:spPr bwMode="auto">
          <a:xfrm>
            <a:off x="6624672" y="4712404"/>
            <a:ext cx="450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 Box 66"/>
          <p:cNvSpPr txBox="1">
            <a:spLocks noChangeArrowheads="1"/>
          </p:cNvSpPr>
          <p:nvPr/>
        </p:nvSpPr>
        <p:spPr bwMode="auto">
          <a:xfrm>
            <a:off x="6062718" y="4484576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6" name="Line 67"/>
          <p:cNvSpPr>
            <a:spLocks noChangeShapeType="1"/>
          </p:cNvSpPr>
          <p:nvPr/>
        </p:nvSpPr>
        <p:spPr bwMode="auto">
          <a:xfrm>
            <a:off x="6156498" y="5133091"/>
            <a:ext cx="82296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17" name="Text Box 68"/>
          <p:cNvSpPr txBox="1">
            <a:spLocks noChangeArrowheads="1"/>
          </p:cNvSpPr>
          <p:nvPr/>
        </p:nvSpPr>
        <p:spPr bwMode="auto">
          <a:xfrm>
            <a:off x="5928102" y="5145988"/>
            <a:ext cx="1090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12 850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 Box 75"/>
          <p:cNvSpPr txBox="1">
            <a:spLocks noChangeArrowheads="1"/>
          </p:cNvSpPr>
          <p:nvPr/>
        </p:nvSpPr>
        <p:spPr bwMode="auto">
          <a:xfrm>
            <a:off x="7856521" y="4206590"/>
            <a:ext cx="1143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40 075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875314" y="4225640"/>
            <a:ext cx="725885" cy="1371601"/>
            <a:chOff x="8875314" y="4128536"/>
            <a:chExt cx="725885" cy="1371601"/>
          </a:xfrm>
        </p:grpSpPr>
        <p:sp>
          <p:nvSpPr>
            <p:cNvPr id="120" name="Line 76"/>
            <p:cNvSpPr>
              <a:spLocks noChangeShapeType="1"/>
            </p:cNvSpPr>
            <p:nvPr/>
          </p:nvSpPr>
          <p:spPr bwMode="auto">
            <a:xfrm>
              <a:off x="8875315" y="4128536"/>
              <a:ext cx="0" cy="137160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42" name="Line 77"/>
            <p:cNvSpPr>
              <a:spLocks noChangeShapeType="1"/>
            </p:cNvSpPr>
            <p:nvPr/>
          </p:nvSpPr>
          <p:spPr bwMode="auto">
            <a:xfrm>
              <a:off x="8875314" y="4506361"/>
              <a:ext cx="72588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  <p:sp>
        <p:nvSpPr>
          <p:cNvPr id="143" name="Text Box 78"/>
          <p:cNvSpPr txBox="1">
            <a:spLocks noChangeArrowheads="1"/>
          </p:cNvSpPr>
          <p:nvPr/>
        </p:nvSpPr>
        <p:spPr bwMode="auto">
          <a:xfrm>
            <a:off x="8875315" y="420659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 Box 82"/>
          <p:cNvSpPr txBox="1">
            <a:spLocks noChangeArrowheads="1"/>
          </p:cNvSpPr>
          <p:nvPr/>
        </p:nvSpPr>
        <p:spPr bwMode="auto">
          <a:xfrm>
            <a:off x="7869655" y="4501857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 Box 83"/>
          <p:cNvSpPr txBox="1">
            <a:spLocks noChangeArrowheads="1"/>
          </p:cNvSpPr>
          <p:nvPr/>
        </p:nvSpPr>
        <p:spPr bwMode="auto">
          <a:xfrm>
            <a:off x="8213791" y="4501857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 Box 84"/>
          <p:cNvSpPr txBox="1">
            <a:spLocks noChangeArrowheads="1"/>
          </p:cNvSpPr>
          <p:nvPr/>
        </p:nvSpPr>
        <p:spPr bwMode="auto">
          <a:xfrm>
            <a:off x="8049815" y="4803482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148" name="Text Box 85"/>
          <p:cNvSpPr txBox="1">
            <a:spLocks noChangeArrowheads="1"/>
          </p:cNvSpPr>
          <p:nvPr/>
        </p:nvSpPr>
        <p:spPr bwMode="auto">
          <a:xfrm>
            <a:off x="8368646" y="4806314"/>
            <a:ext cx="411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 Box 86"/>
          <p:cNvSpPr txBox="1">
            <a:spLocks noChangeArrowheads="1"/>
          </p:cNvSpPr>
          <p:nvPr/>
        </p:nvSpPr>
        <p:spPr bwMode="auto">
          <a:xfrm>
            <a:off x="8189515" y="5136857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 Box 87"/>
          <p:cNvSpPr txBox="1">
            <a:spLocks noChangeArrowheads="1"/>
          </p:cNvSpPr>
          <p:nvPr/>
        </p:nvSpPr>
        <p:spPr bwMode="auto">
          <a:xfrm>
            <a:off x="8516438" y="5136857"/>
            <a:ext cx="33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 Box 88"/>
          <p:cNvSpPr txBox="1">
            <a:spLocks noChangeArrowheads="1"/>
          </p:cNvSpPr>
          <p:nvPr/>
        </p:nvSpPr>
        <p:spPr bwMode="auto">
          <a:xfrm>
            <a:off x="8512173" y="5453980"/>
            <a:ext cx="36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2" name="Text Box 4"/>
          <p:cNvSpPr txBox="1">
            <a:spLocks noChangeArrowheads="1"/>
          </p:cNvSpPr>
          <p:nvPr/>
        </p:nvSpPr>
        <p:spPr bwMode="auto">
          <a:xfrm>
            <a:off x="1129286" y="3654698"/>
            <a:ext cx="177575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6083 + 2378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 Box 4"/>
          <p:cNvSpPr txBox="1">
            <a:spLocks noChangeArrowheads="1"/>
          </p:cNvSpPr>
          <p:nvPr/>
        </p:nvSpPr>
        <p:spPr bwMode="auto">
          <a:xfrm>
            <a:off x="3360275" y="3654698"/>
            <a:ext cx="2235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28 763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23 359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 Box 16"/>
          <p:cNvSpPr txBox="1">
            <a:spLocks noChangeArrowheads="1"/>
          </p:cNvSpPr>
          <p:nvPr/>
        </p:nvSpPr>
        <p:spPr bwMode="auto">
          <a:xfrm>
            <a:off x="3657600" y="4176149"/>
            <a:ext cx="1052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28 763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 Box 17"/>
          <p:cNvSpPr txBox="1">
            <a:spLocks noChangeArrowheads="1"/>
          </p:cNvSpPr>
          <p:nvPr/>
        </p:nvSpPr>
        <p:spPr bwMode="auto">
          <a:xfrm>
            <a:off x="3657600" y="4693674"/>
            <a:ext cx="1052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23 359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 Box 19"/>
          <p:cNvSpPr txBox="1">
            <a:spLocks noChangeArrowheads="1"/>
          </p:cNvSpPr>
          <p:nvPr/>
        </p:nvSpPr>
        <p:spPr bwMode="auto">
          <a:xfrm>
            <a:off x="3541317" y="4425387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Line 20"/>
          <p:cNvSpPr>
            <a:spLocks noChangeShapeType="1"/>
          </p:cNvSpPr>
          <p:nvPr/>
        </p:nvSpPr>
        <p:spPr bwMode="auto">
          <a:xfrm>
            <a:off x="3796607" y="5166749"/>
            <a:ext cx="838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58" name="Text Box 56"/>
          <p:cNvSpPr txBox="1">
            <a:spLocks noChangeArrowheads="1"/>
          </p:cNvSpPr>
          <p:nvPr/>
        </p:nvSpPr>
        <p:spPr bwMode="auto">
          <a:xfrm>
            <a:off x="3622617" y="5168182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5 404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 Box 4"/>
          <p:cNvSpPr txBox="1">
            <a:spLocks noChangeArrowheads="1"/>
          </p:cNvSpPr>
          <p:nvPr/>
        </p:nvSpPr>
        <p:spPr bwMode="auto">
          <a:xfrm>
            <a:off x="5983819" y="3654698"/>
            <a:ext cx="13546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2570 x 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 Box 4"/>
          <p:cNvSpPr txBox="1">
            <a:spLocks noChangeArrowheads="1"/>
          </p:cNvSpPr>
          <p:nvPr/>
        </p:nvSpPr>
        <p:spPr bwMode="auto">
          <a:xfrm>
            <a:off x="7837386" y="3645792"/>
            <a:ext cx="1703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40 075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 7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 Box 79"/>
          <p:cNvSpPr txBox="1">
            <a:spLocks noChangeArrowheads="1"/>
          </p:cNvSpPr>
          <p:nvPr/>
        </p:nvSpPr>
        <p:spPr bwMode="auto">
          <a:xfrm>
            <a:off x="8935331" y="4679855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 Box 79"/>
          <p:cNvSpPr txBox="1">
            <a:spLocks noChangeArrowheads="1"/>
          </p:cNvSpPr>
          <p:nvPr/>
        </p:nvSpPr>
        <p:spPr bwMode="auto">
          <a:xfrm>
            <a:off x="9112007" y="4681584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 Box 79"/>
          <p:cNvSpPr txBox="1">
            <a:spLocks noChangeArrowheads="1"/>
          </p:cNvSpPr>
          <p:nvPr/>
        </p:nvSpPr>
        <p:spPr bwMode="auto">
          <a:xfrm>
            <a:off x="9282426" y="4676293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Text Box 79"/>
          <p:cNvSpPr txBox="1">
            <a:spLocks noChangeArrowheads="1"/>
          </p:cNvSpPr>
          <p:nvPr/>
        </p:nvSpPr>
        <p:spPr bwMode="auto">
          <a:xfrm>
            <a:off x="9443406" y="4678507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331737" y="1321747"/>
            <a:ext cx="548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6133091" y="1336470"/>
            <a:ext cx="548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70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6" grpId="0"/>
      <p:bldP spid="57" grpId="0"/>
      <p:bldP spid="58" grpId="0"/>
      <p:bldP spid="72" grpId="0"/>
      <p:bldP spid="74" grpId="0"/>
      <p:bldP spid="75" grpId="0"/>
      <p:bldP spid="76" grpId="0"/>
      <p:bldP spid="77" grpId="0"/>
      <p:bldP spid="91" grpId="0"/>
      <p:bldP spid="94" grpId="0"/>
      <p:bldP spid="95" grpId="0"/>
      <p:bldP spid="96" grpId="0" animBg="1"/>
      <p:bldP spid="98" grpId="0"/>
      <p:bldP spid="107" grpId="0"/>
      <p:bldP spid="109" grpId="0"/>
      <p:bldP spid="111" grpId="0"/>
      <p:bldP spid="116" grpId="0" animBg="1"/>
      <p:bldP spid="117" grpId="0"/>
      <p:bldP spid="119" grpId="0"/>
      <p:bldP spid="143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 animBg="1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721406" y="16876"/>
            <a:ext cx="4841262" cy="778343"/>
            <a:chOff x="3074325" y="152697"/>
            <a:chExt cx="5469091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74325" y="526722"/>
              <a:ext cx="5469091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 (tt)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522186" y="1075753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Tính giá trị của biểu thức: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1436457" y="1661781"/>
            <a:ext cx="3344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a) 3257 + 4659 – 1300 =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55"/>
          <p:cNvSpPr txBox="1">
            <a:spLocks noChangeArrowheads="1"/>
          </p:cNvSpPr>
          <p:nvPr/>
        </p:nvSpPr>
        <p:spPr bwMode="auto">
          <a:xfrm>
            <a:off x="2399578" y="2185617"/>
            <a:ext cx="178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7916 – 1300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2399578" y="2760589"/>
            <a:ext cx="178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6616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2536519" y="1405493"/>
            <a:ext cx="154983" cy="1467252"/>
          </a:xfrm>
          <a:prstGeom prst="leftBrace">
            <a:avLst>
              <a:gd name="adj1" fmla="val 20833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16200000">
            <a:off x="3212191" y="1949471"/>
            <a:ext cx="154983" cy="1467252"/>
          </a:xfrm>
          <a:prstGeom prst="leftBrace">
            <a:avLst>
              <a:gd name="adj1" fmla="val 20833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5984161" y="1640752"/>
            <a:ext cx="3344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b) 6000 – 1300 x 2 =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6534590" y="2261692"/>
            <a:ext cx="178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6000 – 2600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6563162" y="2955831"/>
            <a:ext cx="178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3400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>
          <a:xfrm rot="16200000">
            <a:off x="7809705" y="1618688"/>
            <a:ext cx="154983" cy="1040862"/>
          </a:xfrm>
          <a:prstGeom prst="leftBrace">
            <a:avLst>
              <a:gd name="adj1" fmla="val 20833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Left Brace 62"/>
          <p:cNvSpPr/>
          <p:nvPr/>
        </p:nvSpPr>
        <p:spPr>
          <a:xfrm rot="16200000">
            <a:off x="7347203" y="2028149"/>
            <a:ext cx="154983" cy="1467252"/>
          </a:xfrm>
          <a:prstGeom prst="leftBrace">
            <a:avLst>
              <a:gd name="adj1" fmla="val 20833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1436457" y="3599024"/>
            <a:ext cx="3486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c) (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70 850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50 230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 x 3 =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55"/>
          <p:cNvSpPr txBox="1">
            <a:spLocks noChangeArrowheads="1"/>
          </p:cNvSpPr>
          <p:nvPr/>
        </p:nvSpPr>
        <p:spPr bwMode="auto">
          <a:xfrm>
            <a:off x="2473975" y="4278999"/>
            <a:ext cx="178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20 620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 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2192591" y="4995023"/>
            <a:ext cx="178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61860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>
          <a:xfrm rot="16200000">
            <a:off x="2790751" y="3186148"/>
            <a:ext cx="154982" cy="1854851"/>
          </a:xfrm>
          <a:prstGeom prst="leftBrace">
            <a:avLst>
              <a:gd name="adj1" fmla="val 20833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eft Brace 68"/>
          <p:cNvSpPr/>
          <p:nvPr/>
        </p:nvSpPr>
        <p:spPr>
          <a:xfrm rot="16200000">
            <a:off x="3029982" y="4275113"/>
            <a:ext cx="105427" cy="971791"/>
          </a:xfrm>
          <a:prstGeom prst="leftBrace">
            <a:avLst>
              <a:gd name="adj1" fmla="val 20833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 Box 55"/>
          <p:cNvSpPr txBox="1">
            <a:spLocks noChangeArrowheads="1"/>
          </p:cNvSpPr>
          <p:nvPr/>
        </p:nvSpPr>
        <p:spPr bwMode="auto">
          <a:xfrm>
            <a:off x="5969546" y="3615208"/>
            <a:ext cx="3344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d) 9000 + 1000 : 2 =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55"/>
          <p:cNvSpPr txBox="1">
            <a:spLocks noChangeArrowheads="1"/>
          </p:cNvSpPr>
          <p:nvPr/>
        </p:nvSpPr>
        <p:spPr bwMode="auto">
          <a:xfrm>
            <a:off x="6600895" y="4236148"/>
            <a:ext cx="178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9000 + 500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55"/>
          <p:cNvSpPr txBox="1">
            <a:spLocks noChangeArrowheads="1"/>
          </p:cNvSpPr>
          <p:nvPr/>
        </p:nvSpPr>
        <p:spPr bwMode="auto">
          <a:xfrm>
            <a:off x="6548547" y="4930287"/>
            <a:ext cx="178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9500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eft Brace 73"/>
          <p:cNvSpPr/>
          <p:nvPr/>
        </p:nvSpPr>
        <p:spPr>
          <a:xfrm rot="16200000">
            <a:off x="7799234" y="3646927"/>
            <a:ext cx="154983" cy="933293"/>
          </a:xfrm>
          <a:prstGeom prst="leftBrace">
            <a:avLst>
              <a:gd name="adj1" fmla="val 20833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Brace 74"/>
          <p:cNvSpPr/>
          <p:nvPr/>
        </p:nvSpPr>
        <p:spPr>
          <a:xfrm rot="16200000">
            <a:off x="7332588" y="4002605"/>
            <a:ext cx="154983" cy="1467252"/>
          </a:xfrm>
          <a:prstGeom prst="leftBrace">
            <a:avLst>
              <a:gd name="adj1" fmla="val 20833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356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4" grpId="0"/>
      <p:bldP spid="55" grpId="0"/>
      <p:bldP spid="4" grpId="0" animBg="1"/>
      <p:bldP spid="57" grpId="0" animBg="1"/>
      <p:bldP spid="58" grpId="0"/>
      <p:bldP spid="60" grpId="0"/>
      <p:bldP spid="61" grpId="0"/>
      <p:bldP spid="62" grpId="0" animBg="1"/>
      <p:bldP spid="63" grpId="0" animBg="1"/>
      <p:bldP spid="64" grpId="0"/>
      <p:bldP spid="65" grpId="0"/>
      <p:bldP spid="66" grpId="0"/>
      <p:bldP spid="68" grpId="0" animBg="1"/>
      <p:bldP spid="69" grpId="0" animBg="1"/>
      <p:bldP spid="71" grpId="0"/>
      <p:bldP spid="72" grpId="0"/>
      <p:bldP spid="73" grpId="0"/>
      <p:bldP spid="74" grpId="0" animBg="1"/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721406" y="16876"/>
            <a:ext cx="4841262" cy="778343"/>
            <a:chOff x="3074325" y="152697"/>
            <a:chExt cx="5469091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74325" y="526722"/>
              <a:ext cx="5469091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 (tt)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83379" y="1703373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a) x + 875 = 9936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681079" y="991275"/>
            <a:ext cx="21754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 Tìm x: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08171" y="2136294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 = 9936 - 875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08170" y="2597959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 = 9061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31334" y="3297504"/>
            <a:ext cx="21915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 – 725 = 8259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08170" y="3730425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 = 8259 + 725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08169" y="4192090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 = 8984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32806" y="1703372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x 2 = 4826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733918" y="2136293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4826 : 2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733917" y="2597958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 2413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280761" y="3297503"/>
            <a:ext cx="21915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 : 3 = 1532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685365" y="3730424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 = 1532 x 3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6685364" y="4192089"/>
            <a:ext cx="28875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 = 4596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2035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721406" y="16876"/>
            <a:ext cx="4841262" cy="778343"/>
            <a:chOff x="3074325" y="152697"/>
            <a:chExt cx="5469091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74325" y="526722"/>
              <a:ext cx="5469091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 (tt)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470686" y="991275"/>
            <a:ext cx="96038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461963" algn="just"/>
            <a:r>
              <a:rPr lang="en-US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nhà máy sản xuất trong 4 ngày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đ­ược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680 chiếc ti vi. Hỏi trong 7 ngày nhà máy đó sản xuất đ­ược bao nhiêu chiếc ti vi, biết số ti vi sản xuất mỗi ngày là nh­ư nhau ?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45260" y="2209800"/>
            <a:ext cx="2964382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Tóm tắt: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ngày :  680 chiếc 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ngày : ? chiếc</a:t>
            </a:r>
            <a:endParaRPr lang="en-US" sz="26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629400" y="2209800"/>
            <a:ext cx="13525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u="sng">
                <a:solidFill>
                  <a:srgbClr val="FF0000"/>
                </a:solidFill>
                <a:latin typeface="Times New Roman" pitchFamily="18" charset="0"/>
              </a:rPr>
              <a:t>Bài giải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768192" y="2778125"/>
            <a:ext cx="6400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</a:rPr>
              <a:t>Một ngày nhà máy sản xuất được số ti vi là</a:t>
            </a:r>
            <a:r>
              <a:rPr lang="en-US" sz="2600" b="1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2600" b="1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137886" y="4900149"/>
            <a:ext cx="351814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  <a:latin typeface="Times New Roman" pitchFamily="18" charset="0"/>
              </a:rPr>
              <a:t>Đáp số : </a:t>
            </a:r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</a:rPr>
              <a:t>1190 chiếc ti vi</a:t>
            </a:r>
            <a:endParaRPr lang="en-US" sz="2600" b="1">
              <a:solidFill>
                <a:srgbClr val="0000FF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193064" y="3378200"/>
            <a:ext cx="4198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</a:rPr>
              <a:t>680 : 4 = 170 (chiếc)</a:t>
            </a:r>
            <a:endParaRPr lang="en-US" sz="2600" b="1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425628" y="2497137"/>
            <a:ext cx="0" cy="302577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16598" y="3856473"/>
            <a:ext cx="6400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</a:rPr>
              <a:t>Bảy ngày nhà máy sản xuất được số ti vi là</a:t>
            </a:r>
            <a:r>
              <a:rPr lang="en-US" sz="2600" b="1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2600" b="1">
              <a:solidFill>
                <a:srgbClr val="0000FF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206206" y="4456548"/>
            <a:ext cx="4198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</a:rPr>
              <a:t>170 x 7 = 1190 (chiếc)</a:t>
            </a:r>
            <a:endParaRPr lang="en-US" sz="26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443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3685</TotalTime>
  <Words>436</Words>
  <Application>Microsoft Office PowerPoint</Application>
  <PresentationFormat>Custom</PresentationFormat>
  <Paragraphs>100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434</cp:revision>
  <dcterms:created xsi:type="dcterms:W3CDTF">2019-01-16T02:58:12Z</dcterms:created>
  <dcterms:modified xsi:type="dcterms:W3CDTF">2021-07-31T02:36:19Z</dcterms:modified>
</cp:coreProperties>
</file>