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79" r:id="rId3"/>
    <p:sldId id="280" r:id="rId4"/>
    <p:sldId id="281" r:id="rId5"/>
  </p:sldIdLst>
  <p:sldSz cx="10515600" cy="5943600"/>
  <p:notesSz cx="6858000" cy="9144000"/>
  <p:defaultTextStyle>
    <a:defPPr>
      <a:defRPr lang="vi-VN"/>
    </a:defPPr>
    <a:lvl1pPr marL="0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0191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40382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10574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80765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50956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21147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91338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761530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267" y="-624"/>
      </p:cViewPr>
      <p:guideLst>
        <p:guide orient="horz" pos="1872"/>
        <p:guide pos="3312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78488-E218-4E3C-BEAA-0FCEE8963975}" type="datetimeFigureOut">
              <a:rPr lang="en-US" smtClean="0"/>
              <a:t>31/7/2021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85800"/>
            <a:ext cx="60642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6CCA5-60D5-477D-BB27-72A1BB4B7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41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98130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96260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9438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9251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9064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8877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86908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85038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4450" y="972715"/>
            <a:ext cx="7886700" cy="206925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4450" y="3121766"/>
            <a:ext cx="7886700" cy="1434993"/>
          </a:xfrm>
        </p:spPr>
        <p:txBody>
          <a:bodyPr/>
          <a:lstStyle>
            <a:lvl1pPr marL="0" indent="0" algn="ctr">
              <a:buNone/>
              <a:defRPr sz="2000"/>
            </a:lvl1pPr>
            <a:lvl2pPr marL="387898" indent="0" algn="ctr">
              <a:buNone/>
              <a:defRPr sz="1700"/>
            </a:lvl2pPr>
            <a:lvl3pPr marL="775796" indent="0" algn="ctr">
              <a:buNone/>
              <a:defRPr sz="1500"/>
            </a:lvl3pPr>
            <a:lvl4pPr marL="1163694" indent="0" algn="ctr">
              <a:buNone/>
              <a:defRPr sz="1400"/>
            </a:lvl4pPr>
            <a:lvl5pPr marL="1551591" indent="0" algn="ctr">
              <a:buNone/>
              <a:defRPr sz="1400"/>
            </a:lvl5pPr>
            <a:lvl6pPr marL="1939489" indent="0" algn="ctr">
              <a:buNone/>
              <a:defRPr sz="1400"/>
            </a:lvl6pPr>
            <a:lvl7pPr marL="2327387" indent="0" algn="ctr">
              <a:buNone/>
              <a:defRPr sz="1400"/>
            </a:lvl7pPr>
            <a:lvl8pPr marL="2715285" indent="0" algn="ctr">
              <a:buNone/>
              <a:defRPr sz="1400"/>
            </a:lvl8pPr>
            <a:lvl9pPr marL="3103183" indent="0" algn="ctr">
              <a:buNone/>
              <a:defRPr sz="1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31/07/2021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97618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31/07/2021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15884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25227" y="316442"/>
            <a:ext cx="2267426" cy="503692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2949" y="316442"/>
            <a:ext cx="6670833" cy="503692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31/07/2021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80626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31/07/2021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76310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470" y="1481773"/>
            <a:ext cx="9069705" cy="2472372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470" y="3977535"/>
            <a:ext cx="9069705" cy="1300162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789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579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636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5515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19394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3273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27152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1031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31/07/2021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97464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2948" y="1582208"/>
            <a:ext cx="4469130" cy="37711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23523" y="1582208"/>
            <a:ext cx="4469130" cy="37711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31/07/2021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13552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7" y="316443"/>
            <a:ext cx="9069705" cy="11488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4318" y="1457008"/>
            <a:ext cx="4448592" cy="714057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7898" indent="0">
              <a:buNone/>
              <a:defRPr sz="1700" b="1"/>
            </a:lvl2pPr>
            <a:lvl3pPr marL="775796" indent="0">
              <a:buNone/>
              <a:defRPr sz="1500" b="1"/>
            </a:lvl3pPr>
            <a:lvl4pPr marL="1163694" indent="0">
              <a:buNone/>
              <a:defRPr sz="1400" b="1"/>
            </a:lvl4pPr>
            <a:lvl5pPr marL="1551591" indent="0">
              <a:buNone/>
              <a:defRPr sz="1400" b="1"/>
            </a:lvl5pPr>
            <a:lvl6pPr marL="1939489" indent="0">
              <a:buNone/>
              <a:defRPr sz="1400" b="1"/>
            </a:lvl6pPr>
            <a:lvl7pPr marL="2327387" indent="0">
              <a:buNone/>
              <a:defRPr sz="1400" b="1"/>
            </a:lvl7pPr>
            <a:lvl8pPr marL="2715285" indent="0">
              <a:buNone/>
              <a:defRPr sz="1400" b="1"/>
            </a:lvl8pPr>
            <a:lvl9pPr marL="3103183" indent="0">
              <a:buNone/>
              <a:defRPr sz="14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4318" y="2171066"/>
            <a:ext cx="4448592" cy="319330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23522" y="1457008"/>
            <a:ext cx="4470500" cy="714057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7898" indent="0">
              <a:buNone/>
              <a:defRPr sz="1700" b="1"/>
            </a:lvl2pPr>
            <a:lvl3pPr marL="775796" indent="0">
              <a:buNone/>
              <a:defRPr sz="1500" b="1"/>
            </a:lvl3pPr>
            <a:lvl4pPr marL="1163694" indent="0">
              <a:buNone/>
              <a:defRPr sz="1400" b="1"/>
            </a:lvl4pPr>
            <a:lvl5pPr marL="1551591" indent="0">
              <a:buNone/>
              <a:defRPr sz="1400" b="1"/>
            </a:lvl5pPr>
            <a:lvl6pPr marL="1939489" indent="0">
              <a:buNone/>
              <a:defRPr sz="1400" b="1"/>
            </a:lvl6pPr>
            <a:lvl7pPr marL="2327387" indent="0">
              <a:buNone/>
              <a:defRPr sz="1400" b="1"/>
            </a:lvl7pPr>
            <a:lvl8pPr marL="2715285" indent="0">
              <a:buNone/>
              <a:defRPr sz="1400" b="1"/>
            </a:lvl8pPr>
            <a:lvl9pPr marL="3103183" indent="0">
              <a:buNone/>
              <a:defRPr sz="14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23522" y="2171066"/>
            <a:ext cx="4470500" cy="319330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31/07/2021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11354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31/07/2021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99514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31/07/2021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50581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8" y="396241"/>
            <a:ext cx="3391554" cy="1386840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0500" y="855769"/>
            <a:ext cx="5323523" cy="4223809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4318" y="1783080"/>
            <a:ext cx="3391554" cy="3303376"/>
          </a:xfrm>
        </p:spPr>
        <p:txBody>
          <a:bodyPr/>
          <a:lstStyle>
            <a:lvl1pPr marL="0" indent="0">
              <a:buNone/>
              <a:defRPr sz="1400"/>
            </a:lvl1pPr>
            <a:lvl2pPr marL="387898" indent="0">
              <a:buNone/>
              <a:defRPr sz="1200"/>
            </a:lvl2pPr>
            <a:lvl3pPr marL="775796" indent="0">
              <a:buNone/>
              <a:defRPr sz="1000"/>
            </a:lvl3pPr>
            <a:lvl4pPr marL="1163694" indent="0">
              <a:buNone/>
              <a:defRPr sz="800"/>
            </a:lvl4pPr>
            <a:lvl5pPr marL="1551591" indent="0">
              <a:buNone/>
              <a:defRPr sz="800"/>
            </a:lvl5pPr>
            <a:lvl6pPr marL="1939489" indent="0">
              <a:buNone/>
              <a:defRPr sz="800"/>
            </a:lvl6pPr>
            <a:lvl7pPr marL="2327387" indent="0">
              <a:buNone/>
              <a:defRPr sz="800"/>
            </a:lvl7pPr>
            <a:lvl8pPr marL="2715285" indent="0">
              <a:buNone/>
              <a:defRPr sz="800"/>
            </a:lvl8pPr>
            <a:lvl9pPr marL="3103183" indent="0">
              <a:buNone/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31/07/2021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4759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8" y="396241"/>
            <a:ext cx="3391554" cy="1386840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0500" y="855769"/>
            <a:ext cx="5323523" cy="4223809"/>
          </a:xfrm>
        </p:spPr>
        <p:txBody>
          <a:bodyPr anchor="t"/>
          <a:lstStyle>
            <a:lvl1pPr marL="0" indent="0">
              <a:buNone/>
              <a:defRPr sz="2700"/>
            </a:lvl1pPr>
            <a:lvl2pPr marL="387898" indent="0">
              <a:buNone/>
              <a:defRPr sz="2400"/>
            </a:lvl2pPr>
            <a:lvl3pPr marL="775796" indent="0">
              <a:buNone/>
              <a:defRPr sz="2000"/>
            </a:lvl3pPr>
            <a:lvl4pPr marL="1163694" indent="0">
              <a:buNone/>
              <a:defRPr sz="1700"/>
            </a:lvl4pPr>
            <a:lvl5pPr marL="1551591" indent="0">
              <a:buNone/>
              <a:defRPr sz="1700"/>
            </a:lvl5pPr>
            <a:lvl6pPr marL="1939489" indent="0">
              <a:buNone/>
              <a:defRPr sz="1700"/>
            </a:lvl6pPr>
            <a:lvl7pPr marL="2327387" indent="0">
              <a:buNone/>
              <a:defRPr sz="1700"/>
            </a:lvl7pPr>
            <a:lvl8pPr marL="2715285" indent="0">
              <a:buNone/>
              <a:defRPr sz="1700"/>
            </a:lvl8pPr>
            <a:lvl9pPr marL="3103183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4318" y="1783080"/>
            <a:ext cx="3391554" cy="3303376"/>
          </a:xfrm>
        </p:spPr>
        <p:txBody>
          <a:bodyPr/>
          <a:lstStyle>
            <a:lvl1pPr marL="0" indent="0">
              <a:buNone/>
              <a:defRPr sz="1400"/>
            </a:lvl1pPr>
            <a:lvl2pPr marL="387898" indent="0">
              <a:buNone/>
              <a:defRPr sz="1200"/>
            </a:lvl2pPr>
            <a:lvl3pPr marL="775796" indent="0">
              <a:buNone/>
              <a:defRPr sz="1000"/>
            </a:lvl3pPr>
            <a:lvl4pPr marL="1163694" indent="0">
              <a:buNone/>
              <a:defRPr sz="800"/>
            </a:lvl4pPr>
            <a:lvl5pPr marL="1551591" indent="0">
              <a:buNone/>
              <a:defRPr sz="800"/>
            </a:lvl5pPr>
            <a:lvl6pPr marL="1939489" indent="0">
              <a:buNone/>
              <a:defRPr sz="800"/>
            </a:lvl6pPr>
            <a:lvl7pPr marL="2327387" indent="0">
              <a:buNone/>
              <a:defRPr sz="800"/>
            </a:lvl7pPr>
            <a:lvl8pPr marL="2715285" indent="0">
              <a:buNone/>
              <a:defRPr sz="800"/>
            </a:lvl8pPr>
            <a:lvl9pPr marL="3103183" indent="0">
              <a:buNone/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31/07/2021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89049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2948" y="316443"/>
            <a:ext cx="9069705" cy="1148821"/>
          </a:xfrm>
          <a:prstGeom prst="rect">
            <a:avLst/>
          </a:prstGeom>
        </p:spPr>
        <p:txBody>
          <a:bodyPr vert="horz" lIns="79626" tIns="39813" rIns="79626" bIns="3981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948" y="1582208"/>
            <a:ext cx="9069705" cy="3771160"/>
          </a:xfrm>
          <a:prstGeom prst="rect">
            <a:avLst/>
          </a:prstGeom>
        </p:spPr>
        <p:txBody>
          <a:bodyPr vert="horz" lIns="79626" tIns="39813" rIns="79626" bIns="39813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2947" y="5508837"/>
            <a:ext cx="2366010" cy="316442"/>
          </a:xfrm>
          <a:prstGeom prst="rect">
            <a:avLst/>
          </a:prstGeom>
        </p:spPr>
        <p:txBody>
          <a:bodyPr vert="horz" lIns="79626" tIns="39813" rIns="79626" bIns="39813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D0005-0032-4B32-B7D1-2B5D81DDFF96}" type="datetimeFigureOut">
              <a:rPr lang="vi-VN" smtClean="0"/>
              <a:t>31/07/2021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3293" y="5508837"/>
            <a:ext cx="3549015" cy="316442"/>
          </a:xfrm>
          <a:prstGeom prst="rect">
            <a:avLst/>
          </a:prstGeom>
        </p:spPr>
        <p:txBody>
          <a:bodyPr vert="horz" lIns="79626" tIns="39813" rIns="79626" bIns="39813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6643" y="5508837"/>
            <a:ext cx="2366010" cy="316442"/>
          </a:xfrm>
          <a:prstGeom prst="rect">
            <a:avLst/>
          </a:prstGeom>
        </p:spPr>
        <p:txBody>
          <a:bodyPr vert="horz" lIns="79626" tIns="39813" rIns="79626" bIns="39813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56854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5796" rtl="0" eaLnBrk="1" latinLnBrk="0" hangingPunct="1">
        <a:lnSpc>
          <a:spcPct val="90000"/>
        </a:lnSpc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3949" indent="-193949" algn="l" defTabSz="775796" rtl="0" eaLnBrk="1" latinLnBrk="0" hangingPunct="1">
        <a:lnSpc>
          <a:spcPct val="90000"/>
        </a:lnSpc>
        <a:spcBef>
          <a:spcPts val="848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81847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69745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7643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5540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3438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521336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909234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97132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7898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5796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3694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1591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39489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27387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15285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03183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9961" y="1307185"/>
            <a:ext cx="3764546" cy="681262"/>
          </a:xfrm>
        </p:spPr>
        <p:txBody>
          <a:bodyPr>
            <a:normAutofit/>
          </a:bodyPr>
          <a:lstStyle/>
          <a:p>
            <a:pPr>
              <a:spcAft>
                <a:spcPts val="2612"/>
              </a:spcAft>
            </a:pPr>
            <a:r>
              <a:rPr lang="en-US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 TOÁN </a:t>
            </a:r>
            <a:r>
              <a:rPr lang="en-US" sz="36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4:</a:t>
            </a:r>
            <a:endParaRPr lang="en-US" sz="36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reeform 3"/>
          <p:cNvSpPr>
            <a:spLocks noEditPoints="1"/>
          </p:cNvSpPr>
          <p:nvPr/>
        </p:nvSpPr>
        <p:spPr bwMode="auto">
          <a:xfrm>
            <a:off x="1" y="1"/>
            <a:ext cx="10515599" cy="5943599"/>
          </a:xfrm>
          <a:custGeom>
            <a:avLst/>
            <a:gdLst>
              <a:gd name="T0" fmla="*/ 278 w 5298"/>
              <a:gd name="T1" fmla="*/ 3904 h 4030"/>
              <a:gd name="T2" fmla="*/ 150 w 5298"/>
              <a:gd name="T3" fmla="*/ 3840 h 4030"/>
              <a:gd name="T4" fmla="*/ 73 w 5298"/>
              <a:gd name="T5" fmla="*/ 3985 h 4030"/>
              <a:gd name="T6" fmla="*/ 0 w 5298"/>
              <a:gd name="T7" fmla="*/ 3741 h 4030"/>
              <a:gd name="T8" fmla="*/ 128 w 5298"/>
              <a:gd name="T9" fmla="*/ 3613 h 4030"/>
              <a:gd name="T10" fmla="*/ 0 w 5298"/>
              <a:gd name="T11" fmla="*/ 3585 h 4030"/>
              <a:gd name="T12" fmla="*/ 44 w 5298"/>
              <a:gd name="T13" fmla="*/ 3365 h 4030"/>
              <a:gd name="T14" fmla="*/ 95 w 5298"/>
              <a:gd name="T15" fmla="*/ 3585 h 4030"/>
              <a:gd name="T16" fmla="*/ 381 w 5298"/>
              <a:gd name="T17" fmla="*/ 3916 h 4030"/>
              <a:gd name="T18" fmla="*/ 879 w 5298"/>
              <a:gd name="T19" fmla="*/ 4003 h 4030"/>
              <a:gd name="T20" fmla="*/ 887 w 5298"/>
              <a:gd name="T21" fmla="*/ 4030 h 4030"/>
              <a:gd name="T22" fmla="*/ 557 w 5298"/>
              <a:gd name="T23" fmla="*/ 4030 h 4030"/>
              <a:gd name="T24" fmla="*/ 498 w 5298"/>
              <a:gd name="T25" fmla="*/ 3987 h 4030"/>
              <a:gd name="T26" fmla="*/ 381 w 5298"/>
              <a:gd name="T27" fmla="*/ 4012 h 4030"/>
              <a:gd name="T28" fmla="*/ 5254 w 5298"/>
              <a:gd name="T29" fmla="*/ 4003 h 4030"/>
              <a:gd name="T30" fmla="*/ 5221 w 5298"/>
              <a:gd name="T31" fmla="*/ 3886 h 4030"/>
              <a:gd name="T32" fmla="*/ 5254 w 5298"/>
              <a:gd name="T33" fmla="*/ 3904 h 4030"/>
              <a:gd name="T34" fmla="*/ 5163 w 5298"/>
              <a:gd name="T35" fmla="*/ 3927 h 4030"/>
              <a:gd name="T36" fmla="*/ 5199 w 5298"/>
              <a:gd name="T37" fmla="*/ 3718 h 4030"/>
              <a:gd name="T38" fmla="*/ 5199 w 5298"/>
              <a:gd name="T39" fmla="*/ 3666 h 4030"/>
              <a:gd name="T40" fmla="*/ 5229 w 5298"/>
              <a:gd name="T41" fmla="*/ 3491 h 4030"/>
              <a:gd name="T42" fmla="*/ 5229 w 5298"/>
              <a:gd name="T43" fmla="*/ 3393 h 4030"/>
              <a:gd name="T44" fmla="*/ 5207 w 5298"/>
              <a:gd name="T45" fmla="*/ 3776 h 4030"/>
              <a:gd name="T46" fmla="*/ 4613 w 5298"/>
              <a:gd name="T47" fmla="*/ 3925 h 4030"/>
              <a:gd name="T48" fmla="*/ 4261 w 5298"/>
              <a:gd name="T49" fmla="*/ 3964 h 4030"/>
              <a:gd name="T50" fmla="*/ 4595 w 5298"/>
              <a:gd name="T51" fmla="*/ 3996 h 4030"/>
              <a:gd name="T52" fmla="*/ 4701 w 5298"/>
              <a:gd name="T53" fmla="*/ 4003 h 4030"/>
              <a:gd name="T54" fmla="*/ 4800 w 5298"/>
              <a:gd name="T55" fmla="*/ 4030 h 4030"/>
              <a:gd name="T56" fmla="*/ 5251 w 5298"/>
              <a:gd name="T57" fmla="*/ 3776 h 4030"/>
              <a:gd name="T58" fmla="*/ 5247 w 5298"/>
              <a:gd name="T59" fmla="*/ 688 h 4030"/>
              <a:gd name="T60" fmla="*/ 242 w 5298"/>
              <a:gd name="T61" fmla="*/ 144 h 4030"/>
              <a:gd name="T62" fmla="*/ 77 w 5298"/>
              <a:gd name="T63" fmla="*/ 211 h 4030"/>
              <a:gd name="T64" fmla="*/ 176 w 5298"/>
              <a:gd name="T65" fmla="*/ 84 h 4030"/>
              <a:gd name="T66" fmla="*/ 47 w 5298"/>
              <a:gd name="T67" fmla="*/ 254 h 4030"/>
              <a:gd name="T68" fmla="*/ 44 w 5298"/>
              <a:gd name="T69" fmla="*/ 323 h 4030"/>
              <a:gd name="T70" fmla="*/ 0 w 5298"/>
              <a:gd name="T71" fmla="*/ 385 h 4030"/>
              <a:gd name="T72" fmla="*/ 0 w 5298"/>
              <a:gd name="T73" fmla="*/ 566 h 4030"/>
              <a:gd name="T74" fmla="*/ 113 w 5298"/>
              <a:gd name="T75" fmla="*/ 566 h 4030"/>
              <a:gd name="T76" fmla="*/ 242 w 5298"/>
              <a:gd name="T77" fmla="*/ 167 h 4030"/>
              <a:gd name="T78" fmla="*/ 703 w 5298"/>
              <a:gd name="T79" fmla="*/ 59 h 4030"/>
              <a:gd name="T80" fmla="*/ 1037 w 5298"/>
              <a:gd name="T81" fmla="*/ 0 h 4030"/>
              <a:gd name="T82" fmla="*/ 652 w 5298"/>
              <a:gd name="T83" fmla="*/ 0 h 4030"/>
              <a:gd name="T84" fmla="*/ 447 w 5298"/>
              <a:gd name="T85" fmla="*/ 80 h 4030"/>
              <a:gd name="T86" fmla="*/ 403 w 5298"/>
              <a:gd name="T87" fmla="*/ 0 h 4030"/>
              <a:gd name="T88" fmla="*/ 242 w 5298"/>
              <a:gd name="T89" fmla="*/ 103 h 4030"/>
              <a:gd name="T90" fmla="*/ 5042 w 5298"/>
              <a:gd name="T91" fmla="*/ 48 h 4030"/>
              <a:gd name="T92" fmla="*/ 5097 w 5298"/>
              <a:gd name="T93" fmla="*/ 167 h 4030"/>
              <a:gd name="T94" fmla="*/ 5196 w 5298"/>
              <a:gd name="T95" fmla="*/ 84 h 4030"/>
              <a:gd name="T96" fmla="*/ 5298 w 5298"/>
              <a:gd name="T97" fmla="*/ 348 h 4030"/>
              <a:gd name="T98" fmla="*/ 5229 w 5298"/>
              <a:gd name="T99" fmla="*/ 392 h 4030"/>
              <a:gd name="T100" fmla="*/ 5298 w 5298"/>
              <a:gd name="T101" fmla="*/ 456 h 4030"/>
              <a:gd name="T102" fmla="*/ 5185 w 5298"/>
              <a:gd name="T103" fmla="*/ 665 h 4030"/>
              <a:gd name="T104" fmla="*/ 5130 w 5298"/>
              <a:gd name="T105" fmla="*/ 270 h 4030"/>
              <a:gd name="T106" fmla="*/ 4895 w 5298"/>
              <a:gd name="T107" fmla="*/ 59 h 4030"/>
              <a:gd name="T108" fmla="*/ 4375 w 5298"/>
              <a:gd name="T109" fmla="*/ 43 h 4030"/>
              <a:gd name="T110" fmla="*/ 4554 w 5298"/>
              <a:gd name="T111" fmla="*/ 43 h 4030"/>
              <a:gd name="T112" fmla="*/ 4683 w 5298"/>
              <a:gd name="T113" fmla="*/ 61 h 4030"/>
              <a:gd name="T114" fmla="*/ 4767 w 5298"/>
              <a:gd name="T115" fmla="*/ 61 h 4030"/>
              <a:gd name="T116" fmla="*/ 5298 w 5298"/>
              <a:gd name="T117" fmla="*/ 18 h 403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5298"/>
              <a:gd name="T178" fmla="*/ 0 h 4030"/>
              <a:gd name="T179" fmla="*/ 5298 w 5298"/>
              <a:gd name="T180" fmla="*/ 4030 h 403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5298" h="4030">
                <a:moveTo>
                  <a:pt x="1062" y="3998"/>
                </a:moveTo>
                <a:lnTo>
                  <a:pt x="4236" y="3998"/>
                </a:lnTo>
                <a:lnTo>
                  <a:pt x="4236" y="4030"/>
                </a:lnTo>
                <a:lnTo>
                  <a:pt x="1062" y="4030"/>
                </a:lnTo>
                <a:lnTo>
                  <a:pt x="1062" y="3998"/>
                </a:lnTo>
                <a:close/>
                <a:moveTo>
                  <a:pt x="44" y="4003"/>
                </a:moveTo>
                <a:lnTo>
                  <a:pt x="337" y="4003"/>
                </a:lnTo>
                <a:lnTo>
                  <a:pt x="337" y="3886"/>
                </a:lnTo>
                <a:lnTo>
                  <a:pt x="242" y="3886"/>
                </a:lnTo>
                <a:lnTo>
                  <a:pt x="242" y="3904"/>
                </a:lnTo>
                <a:lnTo>
                  <a:pt x="278" y="3904"/>
                </a:lnTo>
                <a:lnTo>
                  <a:pt x="308" y="3904"/>
                </a:lnTo>
                <a:lnTo>
                  <a:pt x="308" y="3982"/>
                </a:lnTo>
                <a:lnTo>
                  <a:pt x="256" y="3982"/>
                </a:lnTo>
                <a:lnTo>
                  <a:pt x="201" y="3982"/>
                </a:lnTo>
                <a:lnTo>
                  <a:pt x="201" y="3886"/>
                </a:lnTo>
                <a:lnTo>
                  <a:pt x="77" y="3886"/>
                </a:lnTo>
                <a:lnTo>
                  <a:pt x="77" y="3852"/>
                </a:lnTo>
                <a:lnTo>
                  <a:pt x="77" y="3819"/>
                </a:lnTo>
                <a:lnTo>
                  <a:pt x="113" y="3819"/>
                </a:lnTo>
                <a:lnTo>
                  <a:pt x="150" y="3819"/>
                </a:lnTo>
                <a:lnTo>
                  <a:pt x="150" y="3840"/>
                </a:lnTo>
                <a:lnTo>
                  <a:pt x="110" y="3840"/>
                </a:lnTo>
                <a:lnTo>
                  <a:pt x="110" y="3863"/>
                </a:lnTo>
                <a:lnTo>
                  <a:pt x="201" y="3863"/>
                </a:lnTo>
                <a:lnTo>
                  <a:pt x="201" y="3801"/>
                </a:lnTo>
                <a:lnTo>
                  <a:pt x="44" y="3801"/>
                </a:lnTo>
                <a:lnTo>
                  <a:pt x="44" y="3904"/>
                </a:lnTo>
                <a:lnTo>
                  <a:pt x="176" y="3904"/>
                </a:lnTo>
                <a:lnTo>
                  <a:pt x="176" y="3925"/>
                </a:lnTo>
                <a:lnTo>
                  <a:pt x="176" y="3946"/>
                </a:lnTo>
                <a:lnTo>
                  <a:pt x="176" y="3964"/>
                </a:lnTo>
                <a:lnTo>
                  <a:pt x="176" y="3985"/>
                </a:lnTo>
                <a:lnTo>
                  <a:pt x="73" y="3985"/>
                </a:lnTo>
                <a:lnTo>
                  <a:pt x="73" y="3964"/>
                </a:lnTo>
                <a:lnTo>
                  <a:pt x="73" y="3946"/>
                </a:lnTo>
                <a:lnTo>
                  <a:pt x="102" y="3946"/>
                </a:lnTo>
                <a:lnTo>
                  <a:pt x="102" y="3964"/>
                </a:lnTo>
                <a:lnTo>
                  <a:pt x="135" y="3964"/>
                </a:lnTo>
                <a:lnTo>
                  <a:pt x="135" y="3927"/>
                </a:lnTo>
                <a:lnTo>
                  <a:pt x="44" y="3927"/>
                </a:lnTo>
                <a:lnTo>
                  <a:pt x="44" y="4003"/>
                </a:lnTo>
                <a:close/>
                <a:moveTo>
                  <a:pt x="47" y="3776"/>
                </a:moveTo>
                <a:lnTo>
                  <a:pt x="47" y="3760"/>
                </a:lnTo>
                <a:lnTo>
                  <a:pt x="0" y="3760"/>
                </a:lnTo>
                <a:lnTo>
                  <a:pt x="0" y="3741"/>
                </a:lnTo>
                <a:lnTo>
                  <a:pt x="0" y="3721"/>
                </a:lnTo>
                <a:lnTo>
                  <a:pt x="0" y="3700"/>
                </a:lnTo>
                <a:lnTo>
                  <a:pt x="0" y="3682"/>
                </a:lnTo>
                <a:lnTo>
                  <a:pt x="51" y="3682"/>
                </a:lnTo>
                <a:lnTo>
                  <a:pt x="99" y="3682"/>
                </a:lnTo>
                <a:lnTo>
                  <a:pt x="99" y="3718"/>
                </a:lnTo>
                <a:lnTo>
                  <a:pt x="69" y="3718"/>
                </a:lnTo>
                <a:lnTo>
                  <a:pt x="69" y="3707"/>
                </a:lnTo>
                <a:lnTo>
                  <a:pt x="44" y="3707"/>
                </a:lnTo>
                <a:lnTo>
                  <a:pt x="44" y="3735"/>
                </a:lnTo>
                <a:lnTo>
                  <a:pt x="128" y="3735"/>
                </a:lnTo>
                <a:lnTo>
                  <a:pt x="128" y="3613"/>
                </a:lnTo>
                <a:lnTo>
                  <a:pt x="44" y="3613"/>
                </a:lnTo>
                <a:lnTo>
                  <a:pt x="44" y="3638"/>
                </a:lnTo>
                <a:lnTo>
                  <a:pt x="69" y="3638"/>
                </a:lnTo>
                <a:lnTo>
                  <a:pt x="69" y="3629"/>
                </a:lnTo>
                <a:lnTo>
                  <a:pt x="99" y="3629"/>
                </a:lnTo>
                <a:lnTo>
                  <a:pt x="99" y="3666"/>
                </a:lnTo>
                <a:lnTo>
                  <a:pt x="51" y="3666"/>
                </a:lnTo>
                <a:lnTo>
                  <a:pt x="0" y="3666"/>
                </a:lnTo>
                <a:lnTo>
                  <a:pt x="0" y="3645"/>
                </a:lnTo>
                <a:lnTo>
                  <a:pt x="0" y="3624"/>
                </a:lnTo>
                <a:lnTo>
                  <a:pt x="0" y="3606"/>
                </a:lnTo>
                <a:lnTo>
                  <a:pt x="0" y="3585"/>
                </a:lnTo>
                <a:lnTo>
                  <a:pt x="55" y="3585"/>
                </a:lnTo>
                <a:lnTo>
                  <a:pt x="55" y="3574"/>
                </a:lnTo>
                <a:lnTo>
                  <a:pt x="0" y="3574"/>
                </a:lnTo>
                <a:lnTo>
                  <a:pt x="0" y="3549"/>
                </a:lnTo>
                <a:lnTo>
                  <a:pt x="69" y="3549"/>
                </a:lnTo>
                <a:lnTo>
                  <a:pt x="69" y="3491"/>
                </a:lnTo>
                <a:lnTo>
                  <a:pt x="44" y="3491"/>
                </a:lnTo>
                <a:lnTo>
                  <a:pt x="0" y="3491"/>
                </a:lnTo>
                <a:lnTo>
                  <a:pt x="0" y="3464"/>
                </a:lnTo>
                <a:lnTo>
                  <a:pt x="0" y="3393"/>
                </a:lnTo>
                <a:lnTo>
                  <a:pt x="0" y="3365"/>
                </a:lnTo>
                <a:lnTo>
                  <a:pt x="44" y="3365"/>
                </a:lnTo>
                <a:lnTo>
                  <a:pt x="69" y="3365"/>
                </a:lnTo>
                <a:lnTo>
                  <a:pt x="106" y="3365"/>
                </a:lnTo>
                <a:lnTo>
                  <a:pt x="113" y="3365"/>
                </a:lnTo>
                <a:lnTo>
                  <a:pt x="113" y="3439"/>
                </a:lnTo>
                <a:lnTo>
                  <a:pt x="69" y="3439"/>
                </a:lnTo>
                <a:lnTo>
                  <a:pt x="69" y="3393"/>
                </a:lnTo>
                <a:lnTo>
                  <a:pt x="44" y="3393"/>
                </a:lnTo>
                <a:lnTo>
                  <a:pt x="44" y="3464"/>
                </a:lnTo>
                <a:lnTo>
                  <a:pt x="113" y="3464"/>
                </a:lnTo>
                <a:lnTo>
                  <a:pt x="113" y="3574"/>
                </a:lnTo>
                <a:lnTo>
                  <a:pt x="95" y="3574"/>
                </a:lnTo>
                <a:lnTo>
                  <a:pt x="95" y="3585"/>
                </a:lnTo>
                <a:lnTo>
                  <a:pt x="132" y="3585"/>
                </a:lnTo>
                <a:lnTo>
                  <a:pt x="168" y="3585"/>
                </a:lnTo>
                <a:lnTo>
                  <a:pt x="168" y="3760"/>
                </a:lnTo>
                <a:lnTo>
                  <a:pt x="132" y="3760"/>
                </a:lnTo>
                <a:lnTo>
                  <a:pt x="91" y="3760"/>
                </a:lnTo>
                <a:lnTo>
                  <a:pt x="91" y="3776"/>
                </a:lnTo>
                <a:lnTo>
                  <a:pt x="242" y="3776"/>
                </a:lnTo>
                <a:lnTo>
                  <a:pt x="242" y="3801"/>
                </a:lnTo>
                <a:lnTo>
                  <a:pt x="242" y="3863"/>
                </a:lnTo>
                <a:lnTo>
                  <a:pt x="381" y="3863"/>
                </a:lnTo>
                <a:lnTo>
                  <a:pt x="381" y="3891"/>
                </a:lnTo>
                <a:lnTo>
                  <a:pt x="381" y="3916"/>
                </a:lnTo>
                <a:lnTo>
                  <a:pt x="381" y="3943"/>
                </a:lnTo>
                <a:lnTo>
                  <a:pt x="381" y="3971"/>
                </a:lnTo>
                <a:lnTo>
                  <a:pt x="403" y="3971"/>
                </a:lnTo>
                <a:lnTo>
                  <a:pt x="403" y="3948"/>
                </a:lnTo>
                <a:lnTo>
                  <a:pt x="403" y="3925"/>
                </a:lnTo>
                <a:lnTo>
                  <a:pt x="685" y="3925"/>
                </a:lnTo>
                <a:lnTo>
                  <a:pt x="685" y="3948"/>
                </a:lnTo>
                <a:lnTo>
                  <a:pt x="685" y="3971"/>
                </a:lnTo>
                <a:lnTo>
                  <a:pt x="703" y="3971"/>
                </a:lnTo>
                <a:lnTo>
                  <a:pt x="703" y="3959"/>
                </a:lnTo>
                <a:lnTo>
                  <a:pt x="879" y="3959"/>
                </a:lnTo>
                <a:lnTo>
                  <a:pt x="879" y="4003"/>
                </a:lnTo>
                <a:lnTo>
                  <a:pt x="993" y="4003"/>
                </a:lnTo>
                <a:lnTo>
                  <a:pt x="993" y="3987"/>
                </a:lnTo>
                <a:lnTo>
                  <a:pt x="923" y="3987"/>
                </a:lnTo>
                <a:lnTo>
                  <a:pt x="923" y="3959"/>
                </a:lnTo>
                <a:lnTo>
                  <a:pt x="1037" y="3959"/>
                </a:lnTo>
                <a:lnTo>
                  <a:pt x="1037" y="3964"/>
                </a:lnTo>
                <a:lnTo>
                  <a:pt x="1037" y="3987"/>
                </a:lnTo>
                <a:lnTo>
                  <a:pt x="1037" y="4003"/>
                </a:lnTo>
                <a:lnTo>
                  <a:pt x="1037" y="4030"/>
                </a:lnTo>
                <a:lnTo>
                  <a:pt x="985" y="4030"/>
                </a:lnTo>
                <a:lnTo>
                  <a:pt x="938" y="4030"/>
                </a:lnTo>
                <a:lnTo>
                  <a:pt x="887" y="4030"/>
                </a:lnTo>
                <a:lnTo>
                  <a:pt x="835" y="4030"/>
                </a:lnTo>
                <a:lnTo>
                  <a:pt x="835" y="3987"/>
                </a:lnTo>
                <a:lnTo>
                  <a:pt x="744" y="3987"/>
                </a:lnTo>
                <a:lnTo>
                  <a:pt x="744" y="4030"/>
                </a:lnTo>
                <a:lnTo>
                  <a:pt x="703" y="4030"/>
                </a:lnTo>
                <a:lnTo>
                  <a:pt x="703" y="3996"/>
                </a:lnTo>
                <a:lnTo>
                  <a:pt x="685" y="3996"/>
                </a:lnTo>
                <a:lnTo>
                  <a:pt x="685" y="4030"/>
                </a:lnTo>
                <a:lnTo>
                  <a:pt x="652" y="4030"/>
                </a:lnTo>
                <a:lnTo>
                  <a:pt x="619" y="4030"/>
                </a:lnTo>
                <a:lnTo>
                  <a:pt x="590" y="4030"/>
                </a:lnTo>
                <a:lnTo>
                  <a:pt x="557" y="4030"/>
                </a:lnTo>
                <a:lnTo>
                  <a:pt x="557" y="3998"/>
                </a:lnTo>
                <a:lnTo>
                  <a:pt x="557" y="3969"/>
                </a:lnTo>
                <a:lnTo>
                  <a:pt x="615" y="3969"/>
                </a:lnTo>
                <a:lnTo>
                  <a:pt x="615" y="3987"/>
                </a:lnTo>
                <a:lnTo>
                  <a:pt x="597" y="3987"/>
                </a:lnTo>
                <a:lnTo>
                  <a:pt x="597" y="4003"/>
                </a:lnTo>
                <a:lnTo>
                  <a:pt x="641" y="4003"/>
                </a:lnTo>
                <a:lnTo>
                  <a:pt x="641" y="3950"/>
                </a:lnTo>
                <a:lnTo>
                  <a:pt x="447" y="3950"/>
                </a:lnTo>
                <a:lnTo>
                  <a:pt x="447" y="4003"/>
                </a:lnTo>
                <a:lnTo>
                  <a:pt x="498" y="4003"/>
                </a:lnTo>
                <a:lnTo>
                  <a:pt x="498" y="3987"/>
                </a:lnTo>
                <a:lnTo>
                  <a:pt x="473" y="3987"/>
                </a:lnTo>
                <a:lnTo>
                  <a:pt x="473" y="3969"/>
                </a:lnTo>
                <a:lnTo>
                  <a:pt x="531" y="3969"/>
                </a:lnTo>
                <a:lnTo>
                  <a:pt x="531" y="3998"/>
                </a:lnTo>
                <a:lnTo>
                  <a:pt x="531" y="4030"/>
                </a:lnTo>
                <a:lnTo>
                  <a:pt x="498" y="4030"/>
                </a:lnTo>
                <a:lnTo>
                  <a:pt x="469" y="4030"/>
                </a:lnTo>
                <a:lnTo>
                  <a:pt x="436" y="4030"/>
                </a:lnTo>
                <a:lnTo>
                  <a:pt x="403" y="4030"/>
                </a:lnTo>
                <a:lnTo>
                  <a:pt x="403" y="3996"/>
                </a:lnTo>
                <a:lnTo>
                  <a:pt x="381" y="3996"/>
                </a:lnTo>
                <a:lnTo>
                  <a:pt x="381" y="4012"/>
                </a:lnTo>
                <a:lnTo>
                  <a:pt x="381" y="4030"/>
                </a:lnTo>
                <a:lnTo>
                  <a:pt x="0" y="4030"/>
                </a:lnTo>
                <a:lnTo>
                  <a:pt x="0" y="4012"/>
                </a:lnTo>
                <a:lnTo>
                  <a:pt x="0" y="3776"/>
                </a:lnTo>
                <a:lnTo>
                  <a:pt x="47" y="3776"/>
                </a:lnTo>
                <a:close/>
                <a:moveTo>
                  <a:pt x="278" y="3959"/>
                </a:moveTo>
                <a:lnTo>
                  <a:pt x="278" y="3927"/>
                </a:lnTo>
                <a:lnTo>
                  <a:pt x="242" y="3927"/>
                </a:lnTo>
                <a:lnTo>
                  <a:pt x="242" y="3959"/>
                </a:lnTo>
                <a:lnTo>
                  <a:pt x="278" y="3959"/>
                </a:lnTo>
                <a:close/>
                <a:moveTo>
                  <a:pt x="5254" y="4003"/>
                </a:moveTo>
                <a:lnTo>
                  <a:pt x="4961" y="4003"/>
                </a:lnTo>
                <a:lnTo>
                  <a:pt x="4961" y="3886"/>
                </a:lnTo>
                <a:lnTo>
                  <a:pt x="5056" y="3886"/>
                </a:lnTo>
                <a:lnTo>
                  <a:pt x="5056" y="3904"/>
                </a:lnTo>
                <a:lnTo>
                  <a:pt x="5020" y="3904"/>
                </a:lnTo>
                <a:lnTo>
                  <a:pt x="4990" y="3904"/>
                </a:lnTo>
                <a:lnTo>
                  <a:pt x="4990" y="3982"/>
                </a:lnTo>
                <a:lnTo>
                  <a:pt x="5042" y="3982"/>
                </a:lnTo>
                <a:lnTo>
                  <a:pt x="5097" y="3982"/>
                </a:lnTo>
                <a:lnTo>
                  <a:pt x="5097" y="3886"/>
                </a:lnTo>
                <a:lnTo>
                  <a:pt x="5221" y="3886"/>
                </a:lnTo>
                <a:lnTo>
                  <a:pt x="5221" y="3852"/>
                </a:lnTo>
                <a:lnTo>
                  <a:pt x="5221" y="3819"/>
                </a:lnTo>
                <a:lnTo>
                  <a:pt x="5185" y="3819"/>
                </a:lnTo>
                <a:lnTo>
                  <a:pt x="5148" y="3819"/>
                </a:lnTo>
                <a:lnTo>
                  <a:pt x="5148" y="3840"/>
                </a:lnTo>
                <a:lnTo>
                  <a:pt x="5188" y="3840"/>
                </a:lnTo>
                <a:lnTo>
                  <a:pt x="5188" y="3863"/>
                </a:lnTo>
                <a:lnTo>
                  <a:pt x="5097" y="3863"/>
                </a:lnTo>
                <a:lnTo>
                  <a:pt x="5097" y="3801"/>
                </a:lnTo>
                <a:lnTo>
                  <a:pt x="5254" y="3801"/>
                </a:lnTo>
                <a:lnTo>
                  <a:pt x="5254" y="3904"/>
                </a:lnTo>
                <a:lnTo>
                  <a:pt x="5122" y="3904"/>
                </a:lnTo>
                <a:lnTo>
                  <a:pt x="5122" y="3925"/>
                </a:lnTo>
                <a:lnTo>
                  <a:pt x="5122" y="3946"/>
                </a:lnTo>
                <a:lnTo>
                  <a:pt x="5122" y="3964"/>
                </a:lnTo>
                <a:lnTo>
                  <a:pt x="5122" y="3985"/>
                </a:lnTo>
                <a:lnTo>
                  <a:pt x="5225" y="3985"/>
                </a:lnTo>
                <a:lnTo>
                  <a:pt x="5225" y="3964"/>
                </a:lnTo>
                <a:lnTo>
                  <a:pt x="5225" y="3946"/>
                </a:lnTo>
                <a:lnTo>
                  <a:pt x="5196" y="3946"/>
                </a:lnTo>
                <a:lnTo>
                  <a:pt x="5196" y="3964"/>
                </a:lnTo>
                <a:lnTo>
                  <a:pt x="5163" y="3964"/>
                </a:lnTo>
                <a:lnTo>
                  <a:pt x="5163" y="3927"/>
                </a:lnTo>
                <a:lnTo>
                  <a:pt x="5254" y="3927"/>
                </a:lnTo>
                <a:lnTo>
                  <a:pt x="5254" y="4003"/>
                </a:lnTo>
                <a:close/>
                <a:moveTo>
                  <a:pt x="5251" y="3776"/>
                </a:moveTo>
                <a:lnTo>
                  <a:pt x="5251" y="3760"/>
                </a:lnTo>
                <a:lnTo>
                  <a:pt x="5298" y="3760"/>
                </a:lnTo>
                <a:lnTo>
                  <a:pt x="5298" y="3741"/>
                </a:lnTo>
                <a:lnTo>
                  <a:pt x="5298" y="3721"/>
                </a:lnTo>
                <a:lnTo>
                  <a:pt x="5298" y="3700"/>
                </a:lnTo>
                <a:lnTo>
                  <a:pt x="5298" y="3682"/>
                </a:lnTo>
                <a:lnTo>
                  <a:pt x="5247" y="3682"/>
                </a:lnTo>
                <a:lnTo>
                  <a:pt x="5199" y="3682"/>
                </a:lnTo>
                <a:lnTo>
                  <a:pt x="5199" y="3718"/>
                </a:lnTo>
                <a:lnTo>
                  <a:pt x="5229" y="3718"/>
                </a:lnTo>
                <a:lnTo>
                  <a:pt x="5229" y="3707"/>
                </a:lnTo>
                <a:lnTo>
                  <a:pt x="5254" y="3707"/>
                </a:lnTo>
                <a:lnTo>
                  <a:pt x="5254" y="3735"/>
                </a:lnTo>
                <a:lnTo>
                  <a:pt x="5170" y="3735"/>
                </a:lnTo>
                <a:lnTo>
                  <a:pt x="5170" y="3613"/>
                </a:lnTo>
                <a:lnTo>
                  <a:pt x="5254" y="3613"/>
                </a:lnTo>
                <a:lnTo>
                  <a:pt x="5254" y="3638"/>
                </a:lnTo>
                <a:lnTo>
                  <a:pt x="5229" y="3638"/>
                </a:lnTo>
                <a:lnTo>
                  <a:pt x="5229" y="3629"/>
                </a:lnTo>
                <a:lnTo>
                  <a:pt x="5199" y="3629"/>
                </a:lnTo>
                <a:lnTo>
                  <a:pt x="5199" y="3666"/>
                </a:lnTo>
                <a:lnTo>
                  <a:pt x="5247" y="3666"/>
                </a:lnTo>
                <a:lnTo>
                  <a:pt x="5298" y="3666"/>
                </a:lnTo>
                <a:lnTo>
                  <a:pt x="5298" y="3645"/>
                </a:lnTo>
                <a:lnTo>
                  <a:pt x="5298" y="3624"/>
                </a:lnTo>
                <a:lnTo>
                  <a:pt x="5298" y="3606"/>
                </a:lnTo>
                <a:lnTo>
                  <a:pt x="5298" y="3585"/>
                </a:lnTo>
                <a:lnTo>
                  <a:pt x="5243" y="3585"/>
                </a:lnTo>
                <a:lnTo>
                  <a:pt x="5243" y="3574"/>
                </a:lnTo>
                <a:lnTo>
                  <a:pt x="5298" y="3574"/>
                </a:lnTo>
                <a:lnTo>
                  <a:pt x="5298" y="3549"/>
                </a:lnTo>
                <a:lnTo>
                  <a:pt x="5229" y="3549"/>
                </a:lnTo>
                <a:lnTo>
                  <a:pt x="5229" y="3491"/>
                </a:lnTo>
                <a:lnTo>
                  <a:pt x="5254" y="3491"/>
                </a:lnTo>
                <a:lnTo>
                  <a:pt x="5298" y="3491"/>
                </a:lnTo>
                <a:lnTo>
                  <a:pt x="5298" y="3464"/>
                </a:lnTo>
                <a:lnTo>
                  <a:pt x="5298" y="3393"/>
                </a:lnTo>
                <a:lnTo>
                  <a:pt x="5298" y="3365"/>
                </a:lnTo>
                <a:lnTo>
                  <a:pt x="5254" y="3365"/>
                </a:lnTo>
                <a:lnTo>
                  <a:pt x="5229" y="3365"/>
                </a:lnTo>
                <a:lnTo>
                  <a:pt x="5192" y="3365"/>
                </a:lnTo>
                <a:lnTo>
                  <a:pt x="5185" y="3365"/>
                </a:lnTo>
                <a:lnTo>
                  <a:pt x="5185" y="3439"/>
                </a:lnTo>
                <a:lnTo>
                  <a:pt x="5229" y="3439"/>
                </a:lnTo>
                <a:lnTo>
                  <a:pt x="5229" y="3393"/>
                </a:lnTo>
                <a:lnTo>
                  <a:pt x="5254" y="3393"/>
                </a:lnTo>
                <a:lnTo>
                  <a:pt x="5254" y="3464"/>
                </a:lnTo>
                <a:lnTo>
                  <a:pt x="5185" y="3464"/>
                </a:lnTo>
                <a:lnTo>
                  <a:pt x="5185" y="3574"/>
                </a:lnTo>
                <a:lnTo>
                  <a:pt x="5203" y="3574"/>
                </a:lnTo>
                <a:lnTo>
                  <a:pt x="5203" y="3585"/>
                </a:lnTo>
                <a:lnTo>
                  <a:pt x="5166" y="3585"/>
                </a:lnTo>
                <a:lnTo>
                  <a:pt x="5130" y="3585"/>
                </a:lnTo>
                <a:lnTo>
                  <a:pt x="5130" y="3760"/>
                </a:lnTo>
                <a:lnTo>
                  <a:pt x="5166" y="3760"/>
                </a:lnTo>
                <a:lnTo>
                  <a:pt x="5207" y="3760"/>
                </a:lnTo>
                <a:lnTo>
                  <a:pt x="5207" y="3776"/>
                </a:lnTo>
                <a:lnTo>
                  <a:pt x="5056" y="3776"/>
                </a:lnTo>
                <a:lnTo>
                  <a:pt x="5056" y="3801"/>
                </a:lnTo>
                <a:lnTo>
                  <a:pt x="5056" y="3863"/>
                </a:lnTo>
                <a:lnTo>
                  <a:pt x="4917" y="3863"/>
                </a:lnTo>
                <a:lnTo>
                  <a:pt x="4917" y="3891"/>
                </a:lnTo>
                <a:lnTo>
                  <a:pt x="4917" y="3916"/>
                </a:lnTo>
                <a:lnTo>
                  <a:pt x="4917" y="3943"/>
                </a:lnTo>
                <a:lnTo>
                  <a:pt x="4917" y="3971"/>
                </a:lnTo>
                <a:lnTo>
                  <a:pt x="4895" y="3971"/>
                </a:lnTo>
                <a:lnTo>
                  <a:pt x="4895" y="3948"/>
                </a:lnTo>
                <a:lnTo>
                  <a:pt x="4895" y="3925"/>
                </a:lnTo>
                <a:lnTo>
                  <a:pt x="4613" y="3925"/>
                </a:lnTo>
                <a:lnTo>
                  <a:pt x="4613" y="3948"/>
                </a:lnTo>
                <a:lnTo>
                  <a:pt x="4613" y="3971"/>
                </a:lnTo>
                <a:lnTo>
                  <a:pt x="4595" y="3971"/>
                </a:lnTo>
                <a:lnTo>
                  <a:pt x="4595" y="3959"/>
                </a:lnTo>
                <a:lnTo>
                  <a:pt x="4419" y="3959"/>
                </a:lnTo>
                <a:lnTo>
                  <a:pt x="4419" y="4003"/>
                </a:lnTo>
                <a:lnTo>
                  <a:pt x="4305" y="4003"/>
                </a:lnTo>
                <a:lnTo>
                  <a:pt x="4305" y="3987"/>
                </a:lnTo>
                <a:lnTo>
                  <a:pt x="4375" y="3987"/>
                </a:lnTo>
                <a:lnTo>
                  <a:pt x="4375" y="3959"/>
                </a:lnTo>
                <a:lnTo>
                  <a:pt x="4261" y="3959"/>
                </a:lnTo>
                <a:lnTo>
                  <a:pt x="4261" y="3964"/>
                </a:lnTo>
                <a:lnTo>
                  <a:pt x="4261" y="3987"/>
                </a:lnTo>
                <a:lnTo>
                  <a:pt x="4261" y="4003"/>
                </a:lnTo>
                <a:lnTo>
                  <a:pt x="4261" y="4030"/>
                </a:lnTo>
                <a:lnTo>
                  <a:pt x="4313" y="4030"/>
                </a:lnTo>
                <a:lnTo>
                  <a:pt x="4360" y="4030"/>
                </a:lnTo>
                <a:lnTo>
                  <a:pt x="4411" y="4030"/>
                </a:lnTo>
                <a:lnTo>
                  <a:pt x="4463" y="4030"/>
                </a:lnTo>
                <a:lnTo>
                  <a:pt x="4463" y="3987"/>
                </a:lnTo>
                <a:lnTo>
                  <a:pt x="4554" y="3987"/>
                </a:lnTo>
                <a:lnTo>
                  <a:pt x="4554" y="4030"/>
                </a:lnTo>
                <a:lnTo>
                  <a:pt x="4595" y="4030"/>
                </a:lnTo>
                <a:lnTo>
                  <a:pt x="4595" y="3996"/>
                </a:lnTo>
                <a:lnTo>
                  <a:pt x="4613" y="3996"/>
                </a:lnTo>
                <a:lnTo>
                  <a:pt x="4613" y="4030"/>
                </a:lnTo>
                <a:lnTo>
                  <a:pt x="4646" y="4030"/>
                </a:lnTo>
                <a:lnTo>
                  <a:pt x="4679" y="4030"/>
                </a:lnTo>
                <a:lnTo>
                  <a:pt x="4708" y="4030"/>
                </a:lnTo>
                <a:lnTo>
                  <a:pt x="4741" y="4030"/>
                </a:lnTo>
                <a:lnTo>
                  <a:pt x="4741" y="3998"/>
                </a:lnTo>
                <a:lnTo>
                  <a:pt x="4741" y="3969"/>
                </a:lnTo>
                <a:lnTo>
                  <a:pt x="4683" y="3969"/>
                </a:lnTo>
                <a:lnTo>
                  <a:pt x="4683" y="3987"/>
                </a:lnTo>
                <a:lnTo>
                  <a:pt x="4701" y="3987"/>
                </a:lnTo>
                <a:lnTo>
                  <a:pt x="4701" y="4003"/>
                </a:lnTo>
                <a:lnTo>
                  <a:pt x="4657" y="4003"/>
                </a:lnTo>
                <a:lnTo>
                  <a:pt x="4657" y="3950"/>
                </a:lnTo>
                <a:lnTo>
                  <a:pt x="4851" y="3950"/>
                </a:lnTo>
                <a:lnTo>
                  <a:pt x="4851" y="4003"/>
                </a:lnTo>
                <a:lnTo>
                  <a:pt x="4800" y="4003"/>
                </a:lnTo>
                <a:lnTo>
                  <a:pt x="4800" y="3987"/>
                </a:lnTo>
                <a:lnTo>
                  <a:pt x="4825" y="3987"/>
                </a:lnTo>
                <a:lnTo>
                  <a:pt x="4825" y="3969"/>
                </a:lnTo>
                <a:lnTo>
                  <a:pt x="4767" y="3969"/>
                </a:lnTo>
                <a:lnTo>
                  <a:pt x="4767" y="3998"/>
                </a:lnTo>
                <a:lnTo>
                  <a:pt x="4767" y="4030"/>
                </a:lnTo>
                <a:lnTo>
                  <a:pt x="4800" y="4030"/>
                </a:lnTo>
                <a:lnTo>
                  <a:pt x="4829" y="4030"/>
                </a:lnTo>
                <a:lnTo>
                  <a:pt x="4862" y="4030"/>
                </a:lnTo>
                <a:lnTo>
                  <a:pt x="4895" y="4030"/>
                </a:lnTo>
                <a:lnTo>
                  <a:pt x="4895" y="3996"/>
                </a:lnTo>
                <a:lnTo>
                  <a:pt x="4917" y="3996"/>
                </a:lnTo>
                <a:lnTo>
                  <a:pt x="4917" y="4012"/>
                </a:lnTo>
                <a:lnTo>
                  <a:pt x="4917" y="4030"/>
                </a:lnTo>
                <a:lnTo>
                  <a:pt x="5298" y="4030"/>
                </a:lnTo>
                <a:lnTo>
                  <a:pt x="5298" y="4012"/>
                </a:lnTo>
                <a:lnTo>
                  <a:pt x="5298" y="3776"/>
                </a:lnTo>
                <a:lnTo>
                  <a:pt x="5251" y="3776"/>
                </a:lnTo>
                <a:close/>
                <a:moveTo>
                  <a:pt x="5020" y="3959"/>
                </a:moveTo>
                <a:lnTo>
                  <a:pt x="5020" y="3927"/>
                </a:lnTo>
                <a:lnTo>
                  <a:pt x="5056" y="3927"/>
                </a:lnTo>
                <a:lnTo>
                  <a:pt x="5056" y="3959"/>
                </a:lnTo>
                <a:lnTo>
                  <a:pt x="5020" y="3959"/>
                </a:lnTo>
                <a:close/>
                <a:moveTo>
                  <a:pt x="0" y="3342"/>
                </a:moveTo>
                <a:lnTo>
                  <a:pt x="0" y="688"/>
                </a:lnTo>
                <a:lnTo>
                  <a:pt x="51" y="688"/>
                </a:lnTo>
                <a:lnTo>
                  <a:pt x="51" y="3342"/>
                </a:lnTo>
                <a:lnTo>
                  <a:pt x="0" y="3342"/>
                </a:lnTo>
                <a:close/>
                <a:moveTo>
                  <a:pt x="5247" y="3342"/>
                </a:moveTo>
                <a:lnTo>
                  <a:pt x="5247" y="688"/>
                </a:lnTo>
                <a:lnTo>
                  <a:pt x="5298" y="688"/>
                </a:lnTo>
                <a:lnTo>
                  <a:pt x="5298" y="3342"/>
                </a:lnTo>
                <a:lnTo>
                  <a:pt x="5247" y="3342"/>
                </a:lnTo>
                <a:close/>
                <a:moveTo>
                  <a:pt x="1062" y="0"/>
                </a:moveTo>
                <a:lnTo>
                  <a:pt x="4236" y="0"/>
                </a:lnTo>
                <a:lnTo>
                  <a:pt x="4236" y="32"/>
                </a:lnTo>
                <a:lnTo>
                  <a:pt x="1062" y="32"/>
                </a:lnTo>
                <a:lnTo>
                  <a:pt x="1062" y="0"/>
                </a:lnTo>
                <a:close/>
                <a:moveTo>
                  <a:pt x="44" y="27"/>
                </a:moveTo>
                <a:lnTo>
                  <a:pt x="337" y="27"/>
                </a:lnTo>
                <a:lnTo>
                  <a:pt x="337" y="144"/>
                </a:lnTo>
                <a:lnTo>
                  <a:pt x="242" y="144"/>
                </a:lnTo>
                <a:lnTo>
                  <a:pt x="242" y="126"/>
                </a:lnTo>
                <a:lnTo>
                  <a:pt x="278" y="126"/>
                </a:lnTo>
                <a:lnTo>
                  <a:pt x="308" y="126"/>
                </a:lnTo>
                <a:lnTo>
                  <a:pt x="308" y="48"/>
                </a:lnTo>
                <a:lnTo>
                  <a:pt x="256" y="48"/>
                </a:lnTo>
                <a:lnTo>
                  <a:pt x="201" y="48"/>
                </a:lnTo>
                <a:lnTo>
                  <a:pt x="201" y="144"/>
                </a:lnTo>
                <a:lnTo>
                  <a:pt x="77" y="144"/>
                </a:lnTo>
                <a:lnTo>
                  <a:pt x="77" y="178"/>
                </a:lnTo>
                <a:lnTo>
                  <a:pt x="77" y="211"/>
                </a:lnTo>
                <a:lnTo>
                  <a:pt x="113" y="211"/>
                </a:lnTo>
                <a:lnTo>
                  <a:pt x="150" y="211"/>
                </a:lnTo>
                <a:lnTo>
                  <a:pt x="150" y="190"/>
                </a:lnTo>
                <a:lnTo>
                  <a:pt x="110" y="190"/>
                </a:lnTo>
                <a:lnTo>
                  <a:pt x="110" y="167"/>
                </a:lnTo>
                <a:lnTo>
                  <a:pt x="201" y="167"/>
                </a:lnTo>
                <a:lnTo>
                  <a:pt x="201" y="229"/>
                </a:lnTo>
                <a:lnTo>
                  <a:pt x="44" y="229"/>
                </a:lnTo>
                <a:lnTo>
                  <a:pt x="44" y="126"/>
                </a:lnTo>
                <a:lnTo>
                  <a:pt x="176" y="126"/>
                </a:lnTo>
                <a:lnTo>
                  <a:pt x="176" y="105"/>
                </a:lnTo>
                <a:lnTo>
                  <a:pt x="176" y="84"/>
                </a:lnTo>
                <a:lnTo>
                  <a:pt x="176" y="66"/>
                </a:lnTo>
                <a:lnTo>
                  <a:pt x="176" y="45"/>
                </a:lnTo>
                <a:lnTo>
                  <a:pt x="73" y="45"/>
                </a:lnTo>
                <a:lnTo>
                  <a:pt x="73" y="66"/>
                </a:lnTo>
                <a:lnTo>
                  <a:pt x="73" y="84"/>
                </a:lnTo>
                <a:lnTo>
                  <a:pt x="102" y="84"/>
                </a:lnTo>
                <a:lnTo>
                  <a:pt x="102" y="66"/>
                </a:lnTo>
                <a:lnTo>
                  <a:pt x="135" y="66"/>
                </a:lnTo>
                <a:lnTo>
                  <a:pt x="135" y="103"/>
                </a:lnTo>
                <a:lnTo>
                  <a:pt x="44" y="103"/>
                </a:lnTo>
                <a:lnTo>
                  <a:pt x="44" y="27"/>
                </a:lnTo>
                <a:close/>
                <a:moveTo>
                  <a:pt x="47" y="254"/>
                </a:moveTo>
                <a:lnTo>
                  <a:pt x="47" y="270"/>
                </a:lnTo>
                <a:lnTo>
                  <a:pt x="0" y="270"/>
                </a:lnTo>
                <a:lnTo>
                  <a:pt x="0" y="289"/>
                </a:lnTo>
                <a:lnTo>
                  <a:pt x="0" y="309"/>
                </a:lnTo>
                <a:lnTo>
                  <a:pt x="0" y="330"/>
                </a:lnTo>
                <a:lnTo>
                  <a:pt x="0" y="348"/>
                </a:lnTo>
                <a:lnTo>
                  <a:pt x="51" y="348"/>
                </a:lnTo>
                <a:lnTo>
                  <a:pt x="99" y="348"/>
                </a:lnTo>
                <a:lnTo>
                  <a:pt x="99" y="312"/>
                </a:lnTo>
                <a:lnTo>
                  <a:pt x="69" y="312"/>
                </a:lnTo>
                <a:lnTo>
                  <a:pt x="69" y="323"/>
                </a:lnTo>
                <a:lnTo>
                  <a:pt x="44" y="323"/>
                </a:lnTo>
                <a:lnTo>
                  <a:pt x="44" y="295"/>
                </a:lnTo>
                <a:lnTo>
                  <a:pt x="128" y="295"/>
                </a:lnTo>
                <a:lnTo>
                  <a:pt x="128" y="417"/>
                </a:lnTo>
                <a:lnTo>
                  <a:pt x="44" y="417"/>
                </a:lnTo>
                <a:lnTo>
                  <a:pt x="44" y="392"/>
                </a:lnTo>
                <a:lnTo>
                  <a:pt x="69" y="392"/>
                </a:lnTo>
                <a:lnTo>
                  <a:pt x="69" y="401"/>
                </a:lnTo>
                <a:lnTo>
                  <a:pt x="99" y="401"/>
                </a:lnTo>
                <a:lnTo>
                  <a:pt x="99" y="364"/>
                </a:lnTo>
                <a:lnTo>
                  <a:pt x="51" y="364"/>
                </a:lnTo>
                <a:lnTo>
                  <a:pt x="0" y="364"/>
                </a:lnTo>
                <a:lnTo>
                  <a:pt x="0" y="385"/>
                </a:lnTo>
                <a:lnTo>
                  <a:pt x="0" y="406"/>
                </a:lnTo>
                <a:lnTo>
                  <a:pt x="0" y="424"/>
                </a:lnTo>
                <a:lnTo>
                  <a:pt x="0" y="445"/>
                </a:lnTo>
                <a:lnTo>
                  <a:pt x="55" y="445"/>
                </a:lnTo>
                <a:lnTo>
                  <a:pt x="55" y="456"/>
                </a:lnTo>
                <a:lnTo>
                  <a:pt x="0" y="456"/>
                </a:lnTo>
                <a:lnTo>
                  <a:pt x="0" y="481"/>
                </a:lnTo>
                <a:lnTo>
                  <a:pt x="69" y="481"/>
                </a:lnTo>
                <a:lnTo>
                  <a:pt x="69" y="539"/>
                </a:lnTo>
                <a:lnTo>
                  <a:pt x="44" y="539"/>
                </a:lnTo>
                <a:lnTo>
                  <a:pt x="0" y="539"/>
                </a:lnTo>
                <a:lnTo>
                  <a:pt x="0" y="566"/>
                </a:lnTo>
                <a:lnTo>
                  <a:pt x="0" y="637"/>
                </a:lnTo>
                <a:lnTo>
                  <a:pt x="0" y="665"/>
                </a:lnTo>
                <a:lnTo>
                  <a:pt x="44" y="665"/>
                </a:lnTo>
                <a:lnTo>
                  <a:pt x="69" y="665"/>
                </a:lnTo>
                <a:lnTo>
                  <a:pt x="106" y="665"/>
                </a:lnTo>
                <a:lnTo>
                  <a:pt x="113" y="665"/>
                </a:lnTo>
                <a:lnTo>
                  <a:pt x="113" y="591"/>
                </a:lnTo>
                <a:lnTo>
                  <a:pt x="69" y="591"/>
                </a:lnTo>
                <a:lnTo>
                  <a:pt x="69" y="637"/>
                </a:lnTo>
                <a:lnTo>
                  <a:pt x="44" y="637"/>
                </a:lnTo>
                <a:lnTo>
                  <a:pt x="44" y="566"/>
                </a:lnTo>
                <a:lnTo>
                  <a:pt x="113" y="566"/>
                </a:lnTo>
                <a:lnTo>
                  <a:pt x="113" y="456"/>
                </a:lnTo>
                <a:lnTo>
                  <a:pt x="95" y="456"/>
                </a:lnTo>
                <a:lnTo>
                  <a:pt x="95" y="445"/>
                </a:lnTo>
                <a:lnTo>
                  <a:pt x="132" y="445"/>
                </a:lnTo>
                <a:lnTo>
                  <a:pt x="168" y="445"/>
                </a:lnTo>
                <a:lnTo>
                  <a:pt x="168" y="270"/>
                </a:lnTo>
                <a:lnTo>
                  <a:pt x="132" y="270"/>
                </a:lnTo>
                <a:lnTo>
                  <a:pt x="91" y="270"/>
                </a:lnTo>
                <a:lnTo>
                  <a:pt x="91" y="254"/>
                </a:lnTo>
                <a:lnTo>
                  <a:pt x="242" y="254"/>
                </a:lnTo>
                <a:lnTo>
                  <a:pt x="242" y="229"/>
                </a:lnTo>
                <a:lnTo>
                  <a:pt x="242" y="167"/>
                </a:lnTo>
                <a:lnTo>
                  <a:pt x="381" y="167"/>
                </a:lnTo>
                <a:lnTo>
                  <a:pt x="381" y="139"/>
                </a:lnTo>
                <a:lnTo>
                  <a:pt x="381" y="114"/>
                </a:lnTo>
                <a:lnTo>
                  <a:pt x="381" y="87"/>
                </a:lnTo>
                <a:lnTo>
                  <a:pt x="381" y="59"/>
                </a:lnTo>
                <a:lnTo>
                  <a:pt x="403" y="59"/>
                </a:lnTo>
                <a:lnTo>
                  <a:pt x="403" y="82"/>
                </a:lnTo>
                <a:lnTo>
                  <a:pt x="403" y="105"/>
                </a:lnTo>
                <a:lnTo>
                  <a:pt x="685" y="105"/>
                </a:lnTo>
                <a:lnTo>
                  <a:pt x="685" y="82"/>
                </a:lnTo>
                <a:lnTo>
                  <a:pt x="685" y="59"/>
                </a:lnTo>
                <a:lnTo>
                  <a:pt x="703" y="59"/>
                </a:lnTo>
                <a:lnTo>
                  <a:pt x="703" y="71"/>
                </a:lnTo>
                <a:lnTo>
                  <a:pt x="879" y="71"/>
                </a:lnTo>
                <a:lnTo>
                  <a:pt x="879" y="27"/>
                </a:lnTo>
                <a:lnTo>
                  <a:pt x="993" y="27"/>
                </a:lnTo>
                <a:lnTo>
                  <a:pt x="993" y="43"/>
                </a:lnTo>
                <a:lnTo>
                  <a:pt x="923" y="43"/>
                </a:lnTo>
                <a:lnTo>
                  <a:pt x="923" y="71"/>
                </a:lnTo>
                <a:lnTo>
                  <a:pt x="1037" y="71"/>
                </a:lnTo>
                <a:lnTo>
                  <a:pt x="1037" y="66"/>
                </a:lnTo>
                <a:lnTo>
                  <a:pt x="1037" y="43"/>
                </a:lnTo>
                <a:lnTo>
                  <a:pt x="1037" y="27"/>
                </a:lnTo>
                <a:lnTo>
                  <a:pt x="1037" y="0"/>
                </a:lnTo>
                <a:lnTo>
                  <a:pt x="985" y="0"/>
                </a:lnTo>
                <a:lnTo>
                  <a:pt x="938" y="0"/>
                </a:lnTo>
                <a:lnTo>
                  <a:pt x="887" y="0"/>
                </a:lnTo>
                <a:lnTo>
                  <a:pt x="835" y="0"/>
                </a:lnTo>
                <a:lnTo>
                  <a:pt x="835" y="43"/>
                </a:lnTo>
                <a:lnTo>
                  <a:pt x="744" y="43"/>
                </a:lnTo>
                <a:lnTo>
                  <a:pt x="744" y="0"/>
                </a:lnTo>
                <a:lnTo>
                  <a:pt x="703" y="0"/>
                </a:lnTo>
                <a:lnTo>
                  <a:pt x="703" y="34"/>
                </a:lnTo>
                <a:lnTo>
                  <a:pt x="685" y="34"/>
                </a:lnTo>
                <a:lnTo>
                  <a:pt x="685" y="0"/>
                </a:lnTo>
                <a:lnTo>
                  <a:pt x="652" y="0"/>
                </a:lnTo>
                <a:lnTo>
                  <a:pt x="619" y="0"/>
                </a:lnTo>
                <a:lnTo>
                  <a:pt x="590" y="0"/>
                </a:lnTo>
                <a:lnTo>
                  <a:pt x="557" y="0"/>
                </a:lnTo>
                <a:lnTo>
                  <a:pt x="557" y="32"/>
                </a:lnTo>
                <a:lnTo>
                  <a:pt x="557" y="61"/>
                </a:lnTo>
                <a:lnTo>
                  <a:pt x="615" y="61"/>
                </a:lnTo>
                <a:lnTo>
                  <a:pt x="615" y="43"/>
                </a:lnTo>
                <a:lnTo>
                  <a:pt x="597" y="43"/>
                </a:lnTo>
                <a:lnTo>
                  <a:pt x="597" y="27"/>
                </a:lnTo>
                <a:lnTo>
                  <a:pt x="641" y="27"/>
                </a:lnTo>
                <a:lnTo>
                  <a:pt x="641" y="80"/>
                </a:lnTo>
                <a:lnTo>
                  <a:pt x="447" y="80"/>
                </a:lnTo>
                <a:lnTo>
                  <a:pt x="447" y="27"/>
                </a:lnTo>
                <a:lnTo>
                  <a:pt x="498" y="27"/>
                </a:lnTo>
                <a:lnTo>
                  <a:pt x="498" y="43"/>
                </a:lnTo>
                <a:lnTo>
                  <a:pt x="473" y="43"/>
                </a:lnTo>
                <a:lnTo>
                  <a:pt x="473" y="61"/>
                </a:lnTo>
                <a:lnTo>
                  <a:pt x="531" y="61"/>
                </a:lnTo>
                <a:lnTo>
                  <a:pt x="531" y="32"/>
                </a:lnTo>
                <a:lnTo>
                  <a:pt x="531" y="0"/>
                </a:lnTo>
                <a:lnTo>
                  <a:pt x="498" y="0"/>
                </a:lnTo>
                <a:lnTo>
                  <a:pt x="469" y="0"/>
                </a:lnTo>
                <a:lnTo>
                  <a:pt x="436" y="0"/>
                </a:lnTo>
                <a:lnTo>
                  <a:pt x="403" y="0"/>
                </a:lnTo>
                <a:lnTo>
                  <a:pt x="403" y="34"/>
                </a:lnTo>
                <a:lnTo>
                  <a:pt x="381" y="34"/>
                </a:lnTo>
                <a:lnTo>
                  <a:pt x="381" y="18"/>
                </a:lnTo>
                <a:lnTo>
                  <a:pt x="381" y="0"/>
                </a:lnTo>
                <a:lnTo>
                  <a:pt x="0" y="0"/>
                </a:lnTo>
                <a:lnTo>
                  <a:pt x="0" y="18"/>
                </a:lnTo>
                <a:lnTo>
                  <a:pt x="0" y="254"/>
                </a:lnTo>
                <a:lnTo>
                  <a:pt x="47" y="254"/>
                </a:lnTo>
                <a:close/>
                <a:moveTo>
                  <a:pt x="278" y="71"/>
                </a:moveTo>
                <a:lnTo>
                  <a:pt x="278" y="103"/>
                </a:lnTo>
                <a:lnTo>
                  <a:pt x="242" y="103"/>
                </a:lnTo>
                <a:lnTo>
                  <a:pt x="242" y="71"/>
                </a:lnTo>
                <a:lnTo>
                  <a:pt x="278" y="71"/>
                </a:lnTo>
                <a:close/>
                <a:moveTo>
                  <a:pt x="5254" y="27"/>
                </a:moveTo>
                <a:lnTo>
                  <a:pt x="4961" y="27"/>
                </a:lnTo>
                <a:lnTo>
                  <a:pt x="4961" y="144"/>
                </a:lnTo>
                <a:lnTo>
                  <a:pt x="5056" y="144"/>
                </a:lnTo>
                <a:lnTo>
                  <a:pt x="5056" y="126"/>
                </a:lnTo>
                <a:lnTo>
                  <a:pt x="5020" y="126"/>
                </a:lnTo>
                <a:lnTo>
                  <a:pt x="4990" y="126"/>
                </a:lnTo>
                <a:lnTo>
                  <a:pt x="4990" y="48"/>
                </a:lnTo>
                <a:lnTo>
                  <a:pt x="5042" y="48"/>
                </a:lnTo>
                <a:lnTo>
                  <a:pt x="5097" y="48"/>
                </a:lnTo>
                <a:lnTo>
                  <a:pt x="5097" y="144"/>
                </a:lnTo>
                <a:lnTo>
                  <a:pt x="5221" y="144"/>
                </a:lnTo>
                <a:lnTo>
                  <a:pt x="5221" y="178"/>
                </a:lnTo>
                <a:lnTo>
                  <a:pt x="5221" y="211"/>
                </a:lnTo>
                <a:lnTo>
                  <a:pt x="5185" y="211"/>
                </a:lnTo>
                <a:lnTo>
                  <a:pt x="5148" y="211"/>
                </a:lnTo>
                <a:lnTo>
                  <a:pt x="5148" y="190"/>
                </a:lnTo>
                <a:lnTo>
                  <a:pt x="5188" y="190"/>
                </a:lnTo>
                <a:lnTo>
                  <a:pt x="5188" y="167"/>
                </a:lnTo>
                <a:lnTo>
                  <a:pt x="5097" y="167"/>
                </a:lnTo>
                <a:lnTo>
                  <a:pt x="5097" y="229"/>
                </a:lnTo>
                <a:lnTo>
                  <a:pt x="5254" y="229"/>
                </a:lnTo>
                <a:lnTo>
                  <a:pt x="5254" y="126"/>
                </a:lnTo>
                <a:lnTo>
                  <a:pt x="5122" y="126"/>
                </a:lnTo>
                <a:lnTo>
                  <a:pt x="5122" y="105"/>
                </a:lnTo>
                <a:lnTo>
                  <a:pt x="5122" y="84"/>
                </a:lnTo>
                <a:lnTo>
                  <a:pt x="5122" y="66"/>
                </a:lnTo>
                <a:lnTo>
                  <a:pt x="5122" y="45"/>
                </a:lnTo>
                <a:lnTo>
                  <a:pt x="5225" y="45"/>
                </a:lnTo>
                <a:lnTo>
                  <a:pt x="5225" y="66"/>
                </a:lnTo>
                <a:lnTo>
                  <a:pt x="5225" y="84"/>
                </a:lnTo>
                <a:lnTo>
                  <a:pt x="5196" y="84"/>
                </a:lnTo>
                <a:lnTo>
                  <a:pt x="5196" y="66"/>
                </a:lnTo>
                <a:lnTo>
                  <a:pt x="5163" y="66"/>
                </a:lnTo>
                <a:lnTo>
                  <a:pt x="5163" y="103"/>
                </a:lnTo>
                <a:lnTo>
                  <a:pt x="5254" y="103"/>
                </a:lnTo>
                <a:lnTo>
                  <a:pt x="5254" y="27"/>
                </a:lnTo>
                <a:close/>
                <a:moveTo>
                  <a:pt x="5251" y="254"/>
                </a:moveTo>
                <a:lnTo>
                  <a:pt x="5251" y="270"/>
                </a:lnTo>
                <a:lnTo>
                  <a:pt x="5298" y="270"/>
                </a:lnTo>
                <a:lnTo>
                  <a:pt x="5298" y="289"/>
                </a:lnTo>
                <a:lnTo>
                  <a:pt x="5298" y="309"/>
                </a:lnTo>
                <a:lnTo>
                  <a:pt x="5298" y="330"/>
                </a:lnTo>
                <a:lnTo>
                  <a:pt x="5298" y="348"/>
                </a:lnTo>
                <a:lnTo>
                  <a:pt x="5247" y="348"/>
                </a:lnTo>
                <a:lnTo>
                  <a:pt x="5199" y="348"/>
                </a:lnTo>
                <a:lnTo>
                  <a:pt x="5199" y="312"/>
                </a:lnTo>
                <a:lnTo>
                  <a:pt x="5229" y="312"/>
                </a:lnTo>
                <a:lnTo>
                  <a:pt x="5229" y="323"/>
                </a:lnTo>
                <a:lnTo>
                  <a:pt x="5254" y="323"/>
                </a:lnTo>
                <a:lnTo>
                  <a:pt x="5254" y="295"/>
                </a:lnTo>
                <a:lnTo>
                  <a:pt x="5170" y="295"/>
                </a:lnTo>
                <a:lnTo>
                  <a:pt x="5170" y="417"/>
                </a:lnTo>
                <a:lnTo>
                  <a:pt x="5254" y="417"/>
                </a:lnTo>
                <a:lnTo>
                  <a:pt x="5254" y="392"/>
                </a:lnTo>
                <a:lnTo>
                  <a:pt x="5229" y="392"/>
                </a:lnTo>
                <a:lnTo>
                  <a:pt x="5229" y="401"/>
                </a:lnTo>
                <a:lnTo>
                  <a:pt x="5199" y="401"/>
                </a:lnTo>
                <a:lnTo>
                  <a:pt x="5199" y="364"/>
                </a:lnTo>
                <a:lnTo>
                  <a:pt x="5247" y="364"/>
                </a:lnTo>
                <a:lnTo>
                  <a:pt x="5298" y="364"/>
                </a:lnTo>
                <a:lnTo>
                  <a:pt x="5298" y="385"/>
                </a:lnTo>
                <a:lnTo>
                  <a:pt x="5298" y="406"/>
                </a:lnTo>
                <a:lnTo>
                  <a:pt x="5298" y="424"/>
                </a:lnTo>
                <a:lnTo>
                  <a:pt x="5298" y="445"/>
                </a:lnTo>
                <a:lnTo>
                  <a:pt x="5243" y="445"/>
                </a:lnTo>
                <a:lnTo>
                  <a:pt x="5243" y="456"/>
                </a:lnTo>
                <a:lnTo>
                  <a:pt x="5298" y="456"/>
                </a:lnTo>
                <a:lnTo>
                  <a:pt x="5298" y="481"/>
                </a:lnTo>
                <a:lnTo>
                  <a:pt x="5229" y="481"/>
                </a:lnTo>
                <a:lnTo>
                  <a:pt x="5229" y="539"/>
                </a:lnTo>
                <a:lnTo>
                  <a:pt x="5254" y="539"/>
                </a:lnTo>
                <a:lnTo>
                  <a:pt x="5298" y="539"/>
                </a:lnTo>
                <a:lnTo>
                  <a:pt x="5298" y="566"/>
                </a:lnTo>
                <a:lnTo>
                  <a:pt x="5298" y="637"/>
                </a:lnTo>
                <a:lnTo>
                  <a:pt x="5298" y="665"/>
                </a:lnTo>
                <a:lnTo>
                  <a:pt x="5254" y="665"/>
                </a:lnTo>
                <a:lnTo>
                  <a:pt x="5229" y="665"/>
                </a:lnTo>
                <a:lnTo>
                  <a:pt x="5192" y="665"/>
                </a:lnTo>
                <a:lnTo>
                  <a:pt x="5185" y="665"/>
                </a:lnTo>
                <a:lnTo>
                  <a:pt x="5185" y="591"/>
                </a:lnTo>
                <a:lnTo>
                  <a:pt x="5229" y="591"/>
                </a:lnTo>
                <a:lnTo>
                  <a:pt x="5229" y="637"/>
                </a:lnTo>
                <a:lnTo>
                  <a:pt x="5254" y="637"/>
                </a:lnTo>
                <a:lnTo>
                  <a:pt x="5254" y="566"/>
                </a:lnTo>
                <a:lnTo>
                  <a:pt x="5185" y="566"/>
                </a:lnTo>
                <a:lnTo>
                  <a:pt x="5185" y="456"/>
                </a:lnTo>
                <a:lnTo>
                  <a:pt x="5203" y="456"/>
                </a:lnTo>
                <a:lnTo>
                  <a:pt x="5203" y="445"/>
                </a:lnTo>
                <a:lnTo>
                  <a:pt x="5166" y="445"/>
                </a:lnTo>
                <a:lnTo>
                  <a:pt x="5130" y="445"/>
                </a:lnTo>
                <a:lnTo>
                  <a:pt x="5130" y="270"/>
                </a:lnTo>
                <a:lnTo>
                  <a:pt x="5166" y="270"/>
                </a:lnTo>
                <a:lnTo>
                  <a:pt x="5207" y="270"/>
                </a:lnTo>
                <a:lnTo>
                  <a:pt x="5207" y="254"/>
                </a:lnTo>
                <a:lnTo>
                  <a:pt x="5056" y="254"/>
                </a:lnTo>
                <a:lnTo>
                  <a:pt x="5056" y="229"/>
                </a:lnTo>
                <a:lnTo>
                  <a:pt x="5056" y="167"/>
                </a:lnTo>
                <a:lnTo>
                  <a:pt x="4917" y="167"/>
                </a:lnTo>
                <a:lnTo>
                  <a:pt x="4917" y="139"/>
                </a:lnTo>
                <a:lnTo>
                  <a:pt x="4917" y="114"/>
                </a:lnTo>
                <a:lnTo>
                  <a:pt x="4917" y="87"/>
                </a:lnTo>
                <a:lnTo>
                  <a:pt x="4917" y="59"/>
                </a:lnTo>
                <a:lnTo>
                  <a:pt x="4895" y="59"/>
                </a:lnTo>
                <a:lnTo>
                  <a:pt x="4895" y="82"/>
                </a:lnTo>
                <a:lnTo>
                  <a:pt x="4895" y="105"/>
                </a:lnTo>
                <a:lnTo>
                  <a:pt x="4613" y="105"/>
                </a:lnTo>
                <a:lnTo>
                  <a:pt x="4613" y="82"/>
                </a:lnTo>
                <a:lnTo>
                  <a:pt x="4613" y="59"/>
                </a:lnTo>
                <a:lnTo>
                  <a:pt x="4595" y="59"/>
                </a:lnTo>
                <a:lnTo>
                  <a:pt x="4595" y="71"/>
                </a:lnTo>
                <a:lnTo>
                  <a:pt x="4419" y="71"/>
                </a:lnTo>
                <a:lnTo>
                  <a:pt x="4419" y="27"/>
                </a:lnTo>
                <a:lnTo>
                  <a:pt x="4305" y="27"/>
                </a:lnTo>
                <a:lnTo>
                  <a:pt x="4305" y="43"/>
                </a:lnTo>
                <a:lnTo>
                  <a:pt x="4375" y="43"/>
                </a:lnTo>
                <a:lnTo>
                  <a:pt x="4375" y="71"/>
                </a:lnTo>
                <a:lnTo>
                  <a:pt x="4261" y="71"/>
                </a:lnTo>
                <a:lnTo>
                  <a:pt x="4261" y="66"/>
                </a:lnTo>
                <a:lnTo>
                  <a:pt x="4261" y="43"/>
                </a:lnTo>
                <a:lnTo>
                  <a:pt x="4261" y="27"/>
                </a:lnTo>
                <a:lnTo>
                  <a:pt x="4261" y="0"/>
                </a:lnTo>
                <a:lnTo>
                  <a:pt x="4313" y="0"/>
                </a:lnTo>
                <a:lnTo>
                  <a:pt x="4360" y="0"/>
                </a:lnTo>
                <a:lnTo>
                  <a:pt x="4411" y="0"/>
                </a:lnTo>
                <a:lnTo>
                  <a:pt x="4463" y="0"/>
                </a:lnTo>
                <a:lnTo>
                  <a:pt x="4463" y="43"/>
                </a:lnTo>
                <a:lnTo>
                  <a:pt x="4554" y="43"/>
                </a:lnTo>
                <a:lnTo>
                  <a:pt x="4554" y="0"/>
                </a:lnTo>
                <a:lnTo>
                  <a:pt x="4595" y="0"/>
                </a:lnTo>
                <a:lnTo>
                  <a:pt x="4595" y="34"/>
                </a:lnTo>
                <a:lnTo>
                  <a:pt x="4613" y="34"/>
                </a:lnTo>
                <a:lnTo>
                  <a:pt x="4613" y="0"/>
                </a:lnTo>
                <a:lnTo>
                  <a:pt x="4646" y="0"/>
                </a:lnTo>
                <a:lnTo>
                  <a:pt x="4679" y="0"/>
                </a:lnTo>
                <a:lnTo>
                  <a:pt x="4708" y="0"/>
                </a:lnTo>
                <a:lnTo>
                  <a:pt x="4741" y="0"/>
                </a:lnTo>
                <a:lnTo>
                  <a:pt x="4741" y="32"/>
                </a:lnTo>
                <a:lnTo>
                  <a:pt x="4741" y="61"/>
                </a:lnTo>
                <a:lnTo>
                  <a:pt x="4683" y="61"/>
                </a:lnTo>
                <a:lnTo>
                  <a:pt x="4683" y="43"/>
                </a:lnTo>
                <a:lnTo>
                  <a:pt x="4701" y="43"/>
                </a:lnTo>
                <a:lnTo>
                  <a:pt x="4701" y="27"/>
                </a:lnTo>
                <a:lnTo>
                  <a:pt x="4657" y="27"/>
                </a:lnTo>
                <a:lnTo>
                  <a:pt x="4657" y="80"/>
                </a:lnTo>
                <a:lnTo>
                  <a:pt x="4851" y="80"/>
                </a:lnTo>
                <a:lnTo>
                  <a:pt x="4851" y="27"/>
                </a:lnTo>
                <a:lnTo>
                  <a:pt x="4800" y="27"/>
                </a:lnTo>
                <a:lnTo>
                  <a:pt x="4800" y="43"/>
                </a:lnTo>
                <a:lnTo>
                  <a:pt x="4825" y="43"/>
                </a:lnTo>
                <a:lnTo>
                  <a:pt x="4825" y="61"/>
                </a:lnTo>
                <a:lnTo>
                  <a:pt x="4767" y="61"/>
                </a:lnTo>
                <a:lnTo>
                  <a:pt x="4767" y="32"/>
                </a:lnTo>
                <a:lnTo>
                  <a:pt x="4767" y="0"/>
                </a:lnTo>
                <a:lnTo>
                  <a:pt x="4800" y="0"/>
                </a:lnTo>
                <a:lnTo>
                  <a:pt x="4829" y="0"/>
                </a:lnTo>
                <a:lnTo>
                  <a:pt x="4862" y="0"/>
                </a:lnTo>
                <a:lnTo>
                  <a:pt x="4895" y="0"/>
                </a:lnTo>
                <a:lnTo>
                  <a:pt x="4895" y="34"/>
                </a:lnTo>
                <a:lnTo>
                  <a:pt x="4917" y="34"/>
                </a:lnTo>
                <a:lnTo>
                  <a:pt x="4917" y="18"/>
                </a:lnTo>
                <a:lnTo>
                  <a:pt x="4917" y="0"/>
                </a:lnTo>
                <a:lnTo>
                  <a:pt x="5298" y="0"/>
                </a:lnTo>
                <a:lnTo>
                  <a:pt x="5298" y="18"/>
                </a:lnTo>
                <a:lnTo>
                  <a:pt x="5298" y="254"/>
                </a:lnTo>
                <a:lnTo>
                  <a:pt x="5251" y="254"/>
                </a:lnTo>
                <a:close/>
                <a:moveTo>
                  <a:pt x="5020" y="71"/>
                </a:moveTo>
                <a:lnTo>
                  <a:pt x="5020" y="103"/>
                </a:lnTo>
                <a:lnTo>
                  <a:pt x="5056" y="103"/>
                </a:lnTo>
                <a:lnTo>
                  <a:pt x="5056" y="71"/>
                </a:lnTo>
                <a:lnTo>
                  <a:pt x="5020" y="71"/>
                </a:lnTo>
                <a:close/>
              </a:path>
            </a:pathLst>
          </a:custGeom>
          <a:noFill/>
          <a:ln w="9525">
            <a:solidFill>
              <a:srgbClr val="CC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9626" tIns="39813" rIns="79626" bIns="39813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462484" y="2138686"/>
            <a:ext cx="7003000" cy="1742397"/>
          </a:xfrm>
          <a:prstGeom prst="rect">
            <a:avLst/>
          </a:prstGeom>
          <a:noFill/>
        </p:spPr>
        <p:txBody>
          <a:bodyPr wrap="none" lIns="79626" tIns="39813" rIns="79626" bIns="39813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smtClean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BIỂU THỨC </a:t>
            </a:r>
          </a:p>
          <a:p>
            <a:pPr algn="ctr"/>
            <a:r>
              <a:rPr lang="en-US" sz="5400" b="1" smtClean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 CHỨA MỘT CHỮ</a:t>
            </a:r>
            <a:endParaRPr lang="en-US" sz="5400" b="1">
              <a:ln w="11430"/>
              <a:solidFill>
                <a:schemeClr val="bg1">
                  <a:lumMod val="9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05297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622407" y="16876"/>
            <a:ext cx="5039265" cy="778343"/>
            <a:chOff x="2962488" y="152697"/>
            <a:chExt cx="5692779" cy="919292"/>
          </a:xfrm>
        </p:grpSpPr>
        <p:sp>
          <p:nvSpPr>
            <p:cNvPr id="18" name="Rectangle 17"/>
            <p:cNvSpPr/>
            <p:nvPr/>
          </p:nvSpPr>
          <p:spPr>
            <a:xfrm>
              <a:off x="5300807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962488" y="526722"/>
              <a:ext cx="5692779" cy="5452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BIỂU THỨC CÓ CHỨA MỘT CHỮ</a:t>
              </a:r>
              <a:endParaRPr lang="en-US" sz="2400" b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4" name="Text Box 4"/>
          <p:cNvSpPr txBox="1">
            <a:spLocks noChangeArrowheads="1"/>
          </p:cNvSpPr>
          <p:nvPr/>
        </p:nvSpPr>
        <p:spPr bwMode="auto">
          <a:xfrm>
            <a:off x="577850" y="743582"/>
            <a:ext cx="941080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452438" algn="just" eaLnBrk="1" hangingPunct="1">
              <a:spcBef>
                <a:spcPct val="50000"/>
              </a:spcBef>
            </a:pPr>
            <a:r>
              <a:rPr lang="en-US" sz="2400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 dụ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400" smtClean="0">
                <a:solidFill>
                  <a:srgbClr val="FF0000"/>
                </a:solidFill>
                <a:latin typeface="Times New Roman" pitchFamily="18" charset="0"/>
              </a:rPr>
              <a:t>Lan </a:t>
            </a:r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</a:rPr>
              <a:t>có 3 quyển vở, mẹ cho Lan thêm . . . quyển vở. Lan có tất cả . . . quyển vở</a:t>
            </a:r>
            <a:r>
              <a:rPr lang="en-US" altLang="en-US" sz="2400" smtClean="0">
                <a:solidFill>
                  <a:srgbClr val="FF0000"/>
                </a:solidFill>
                <a:latin typeface="Times New Roman" pitchFamily="18" charset="0"/>
              </a:rPr>
              <a:t>.</a:t>
            </a:r>
            <a:endParaRPr lang="en-US" alt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59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849215"/>
              </p:ext>
            </p:extLst>
          </p:nvPr>
        </p:nvGraphicFramePr>
        <p:xfrm>
          <a:off x="903308" y="1594426"/>
          <a:ext cx="8686800" cy="2408664"/>
        </p:xfrm>
        <a:graphic>
          <a:graphicData uri="http://schemas.openxmlformats.org/drawingml/2006/table">
            <a:tbl>
              <a:tblPr/>
              <a:tblGrid>
                <a:gridCol w="2895600"/>
                <a:gridCol w="2895600"/>
                <a:gridCol w="2895600"/>
              </a:tblGrid>
              <a:tr h="3732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Có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Thêm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Có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tất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cả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19514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. . 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13" marB="45713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0" name="Text Box 24"/>
          <p:cNvSpPr txBox="1">
            <a:spLocks noChangeArrowheads="1"/>
          </p:cNvSpPr>
          <p:nvPr/>
        </p:nvSpPr>
        <p:spPr bwMode="auto">
          <a:xfrm>
            <a:off x="4830288" y="2052378"/>
            <a:ext cx="91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61" name="Text Box 25"/>
          <p:cNvSpPr txBox="1">
            <a:spLocks noChangeArrowheads="1"/>
          </p:cNvSpPr>
          <p:nvPr/>
        </p:nvSpPr>
        <p:spPr bwMode="auto">
          <a:xfrm>
            <a:off x="7298394" y="2048613"/>
            <a:ext cx="1828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3 + 1</a:t>
            </a:r>
          </a:p>
        </p:txBody>
      </p:sp>
      <p:sp>
        <p:nvSpPr>
          <p:cNvPr id="62" name="Text Box 26"/>
          <p:cNvSpPr txBox="1">
            <a:spLocks noChangeArrowheads="1"/>
          </p:cNvSpPr>
          <p:nvPr/>
        </p:nvSpPr>
        <p:spPr bwMode="auto">
          <a:xfrm>
            <a:off x="4830288" y="2415889"/>
            <a:ext cx="91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63" name="Text Box 27"/>
          <p:cNvSpPr txBox="1">
            <a:spLocks noChangeArrowheads="1"/>
          </p:cNvSpPr>
          <p:nvPr/>
        </p:nvSpPr>
        <p:spPr bwMode="auto">
          <a:xfrm>
            <a:off x="7298394" y="2430797"/>
            <a:ext cx="1828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3 + 2</a:t>
            </a:r>
          </a:p>
        </p:txBody>
      </p:sp>
      <p:sp>
        <p:nvSpPr>
          <p:cNvPr id="64" name="Text Box 28"/>
          <p:cNvSpPr txBox="1">
            <a:spLocks noChangeArrowheads="1"/>
          </p:cNvSpPr>
          <p:nvPr/>
        </p:nvSpPr>
        <p:spPr bwMode="auto">
          <a:xfrm>
            <a:off x="4830288" y="2790435"/>
            <a:ext cx="91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65" name="Text Box 29"/>
          <p:cNvSpPr txBox="1">
            <a:spLocks noChangeArrowheads="1"/>
          </p:cNvSpPr>
          <p:nvPr/>
        </p:nvSpPr>
        <p:spPr bwMode="auto">
          <a:xfrm>
            <a:off x="7374594" y="2783976"/>
            <a:ext cx="1676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3 + 3</a:t>
            </a:r>
          </a:p>
        </p:txBody>
      </p:sp>
      <p:sp>
        <p:nvSpPr>
          <p:cNvPr id="66" name="Text Box 30"/>
          <p:cNvSpPr txBox="1">
            <a:spLocks noChangeArrowheads="1"/>
          </p:cNvSpPr>
          <p:nvPr/>
        </p:nvSpPr>
        <p:spPr bwMode="auto">
          <a:xfrm>
            <a:off x="4754088" y="3167099"/>
            <a:ext cx="1143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. . .</a:t>
            </a:r>
          </a:p>
        </p:txBody>
      </p:sp>
      <p:sp>
        <p:nvSpPr>
          <p:cNvPr id="67" name="Text Box 31"/>
          <p:cNvSpPr txBox="1">
            <a:spLocks noChangeArrowheads="1"/>
          </p:cNvSpPr>
          <p:nvPr/>
        </p:nvSpPr>
        <p:spPr bwMode="auto">
          <a:xfrm>
            <a:off x="7555410" y="3174610"/>
            <a:ext cx="1295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. . .</a:t>
            </a:r>
          </a:p>
        </p:txBody>
      </p:sp>
      <p:sp>
        <p:nvSpPr>
          <p:cNvPr id="68" name="Text Box 32"/>
          <p:cNvSpPr txBox="1">
            <a:spLocks noChangeArrowheads="1"/>
          </p:cNvSpPr>
          <p:nvPr/>
        </p:nvSpPr>
        <p:spPr bwMode="auto">
          <a:xfrm>
            <a:off x="4868388" y="3514647"/>
            <a:ext cx="91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69" name="Text Box 33"/>
          <p:cNvSpPr txBox="1">
            <a:spLocks noChangeArrowheads="1"/>
          </p:cNvSpPr>
          <p:nvPr/>
        </p:nvSpPr>
        <p:spPr bwMode="auto">
          <a:xfrm>
            <a:off x="7252094" y="3515938"/>
            <a:ext cx="1905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3 + a</a:t>
            </a:r>
          </a:p>
        </p:txBody>
      </p:sp>
      <p:sp>
        <p:nvSpPr>
          <p:cNvPr id="78" name="Text Box 4"/>
          <p:cNvSpPr txBox="1">
            <a:spLocks noChangeArrowheads="1"/>
          </p:cNvSpPr>
          <p:nvPr/>
        </p:nvSpPr>
        <p:spPr bwMode="auto">
          <a:xfrm>
            <a:off x="954688" y="4006387"/>
            <a:ext cx="82818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3 + a là biểu thức có chứa một chữ</a:t>
            </a:r>
          </a:p>
        </p:txBody>
      </p:sp>
      <p:sp>
        <p:nvSpPr>
          <p:cNvPr id="79" name="Text Box 5"/>
          <p:cNvSpPr txBox="1">
            <a:spLocks noChangeArrowheads="1"/>
          </p:cNvSpPr>
          <p:nvPr/>
        </p:nvSpPr>
        <p:spPr bwMode="auto">
          <a:xfrm>
            <a:off x="890375" y="4355453"/>
            <a:ext cx="92168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+ Nếu a = 1 thì 3 + a = 3 + 1 =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</a:rPr>
              <a:t>4; </a:t>
            </a: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4 là một giá trị của biểu thức 3 +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</a:rPr>
              <a:t>a</a:t>
            </a:r>
            <a:endParaRPr lang="en-US" altLang="en-US" sz="24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81" name="Text Box 7"/>
          <p:cNvSpPr txBox="1">
            <a:spLocks noChangeArrowheads="1"/>
          </p:cNvSpPr>
          <p:nvPr/>
        </p:nvSpPr>
        <p:spPr bwMode="auto">
          <a:xfrm>
            <a:off x="896812" y="4729031"/>
            <a:ext cx="90918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+ Nếu a = 2 thì 3 + a = 3 + 2 =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</a:rPr>
              <a:t>5; </a:t>
            </a: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5 là một giá trị của biểu thức 3 +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</a:rPr>
              <a:t>a</a:t>
            </a:r>
            <a:endParaRPr lang="en-US" altLang="en-US" sz="24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83" name="Text Box 9"/>
          <p:cNvSpPr txBox="1">
            <a:spLocks noChangeArrowheads="1"/>
          </p:cNvSpPr>
          <p:nvPr/>
        </p:nvSpPr>
        <p:spPr bwMode="auto">
          <a:xfrm>
            <a:off x="890374" y="5098096"/>
            <a:ext cx="89712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+ Nếu a = 3 thì 3 + a = 3 + 3 =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</a:rPr>
              <a:t>6; </a:t>
            </a: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6 là một giá trị của biểu thức 3 +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</a:rPr>
              <a:t>a</a:t>
            </a:r>
            <a:endParaRPr lang="en-US" altLang="en-US" sz="24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85" name="Text Box 11"/>
          <p:cNvSpPr txBox="1">
            <a:spLocks noChangeArrowheads="1"/>
          </p:cNvSpPr>
          <p:nvPr/>
        </p:nvSpPr>
        <p:spPr bwMode="auto">
          <a:xfrm>
            <a:off x="731888" y="5440402"/>
            <a:ext cx="9372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Mỗi lần thay chữ a bằng số ta tính được một giá trị của biểu thức 3+a</a:t>
            </a:r>
          </a:p>
        </p:txBody>
      </p:sp>
    </p:spTree>
    <p:extLst>
      <p:ext uri="{BB962C8B-B14F-4D97-AF65-F5344CB8AC3E}">
        <p14:creationId xmlns:p14="http://schemas.microsoft.com/office/powerpoint/2010/main" val="56153004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8" grpId="0"/>
      <p:bldP spid="79" grpId="0"/>
      <p:bldP spid="81" grpId="0"/>
      <p:bldP spid="83" grpId="0"/>
      <p:bldP spid="8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622407" y="16876"/>
            <a:ext cx="5039265" cy="778343"/>
            <a:chOff x="2962488" y="152697"/>
            <a:chExt cx="5692779" cy="919292"/>
          </a:xfrm>
        </p:grpSpPr>
        <p:sp>
          <p:nvSpPr>
            <p:cNvPr id="18" name="Rectangle 17"/>
            <p:cNvSpPr/>
            <p:nvPr/>
          </p:nvSpPr>
          <p:spPr>
            <a:xfrm>
              <a:off x="5300807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962488" y="526722"/>
              <a:ext cx="5692779" cy="5452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BIỂU THỨC CÓ CHỨA MỘT CHỮ</a:t>
              </a:r>
              <a:endParaRPr lang="en-US" sz="2400" b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4" name="Text Box 4"/>
          <p:cNvSpPr txBox="1">
            <a:spLocks noChangeArrowheads="1"/>
          </p:cNvSpPr>
          <p:nvPr/>
        </p:nvSpPr>
        <p:spPr bwMode="auto">
          <a:xfrm>
            <a:off x="878800" y="917202"/>
            <a:ext cx="23273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just" eaLnBrk="1" hangingPunct="1">
              <a:spcBef>
                <a:spcPct val="50000"/>
              </a:spcBef>
            </a:pPr>
            <a:r>
              <a:rPr lang="en-US" altLang="en-US" sz="2400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TẬP:</a:t>
            </a:r>
            <a:endParaRPr lang="en-US" alt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878799" y="1357037"/>
            <a:ext cx="93879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just" eaLnBrk="1" hangingPunct="1">
              <a:spcBef>
                <a:spcPct val="50000"/>
              </a:spcBef>
            </a:pPr>
            <a:r>
              <a:rPr lang="en-US" alt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Tính giá trị của biểu thức (theo mẫu)</a:t>
            </a:r>
            <a:endParaRPr lang="en-US" alt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878798" y="1773882"/>
            <a:ext cx="32302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just" eaLnBrk="1" hangingPunct="1">
              <a:spcBef>
                <a:spcPct val="50000"/>
              </a:spcBef>
            </a:pP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a) 6 – b       với b = 4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4109021" y="1772402"/>
            <a:ext cx="49192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just" eaLnBrk="1" hangingPunct="1">
              <a:spcBef>
                <a:spcPct val="50000"/>
              </a:spcBef>
            </a:pP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Mẫu: Nếu b = 4 thì 6 – b = 6 – 4 = 2.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878800" y="2190011"/>
            <a:ext cx="32302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just" eaLnBrk="1" hangingPunct="1">
              <a:spcBef>
                <a:spcPct val="50000"/>
              </a:spcBef>
            </a:pP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b) 115 – c    với c = 7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4109023" y="2188531"/>
            <a:ext cx="49192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just" eaLnBrk="1" hangingPunct="1">
              <a:spcBef>
                <a:spcPct val="50000"/>
              </a:spcBef>
            </a:pP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Nếu c = 7 thì 115 – c = 115 – 7 = 108.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878797" y="2616951"/>
            <a:ext cx="32302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just" eaLnBrk="1" hangingPunct="1">
              <a:spcBef>
                <a:spcPct val="50000"/>
              </a:spcBef>
            </a:pP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c) a + 80      với a = 15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4109020" y="2615471"/>
            <a:ext cx="49192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just" eaLnBrk="1" hangingPunct="1">
              <a:spcBef>
                <a:spcPct val="50000"/>
              </a:spcBef>
            </a:pP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Nếu a = 15 thì a + 80 = 15 + 80 = 95.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878800" y="3139578"/>
            <a:ext cx="47707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2. Viết vào ô trống  </a:t>
            </a:r>
            <a:r>
              <a:rPr lang="en-US" altLang="en-US" sz="2400" b="1" smtClean="0">
                <a:solidFill>
                  <a:srgbClr val="FF0000"/>
                </a:solidFill>
                <a:latin typeface="Times New Roman" pitchFamily="18" charset="0"/>
              </a:rPr>
              <a:t>(theo </a:t>
            </a: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mẫu )</a:t>
            </a:r>
          </a:p>
        </p:txBody>
      </p:sp>
      <p:graphicFrame>
        <p:nvGraphicFramePr>
          <p:cNvPr id="31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449861"/>
              </p:ext>
            </p:extLst>
          </p:nvPr>
        </p:nvGraphicFramePr>
        <p:xfrm>
          <a:off x="957742" y="3692932"/>
          <a:ext cx="8672398" cy="914416"/>
        </p:xfrm>
        <a:graphic>
          <a:graphicData uri="http://schemas.openxmlformats.org/drawingml/2006/table">
            <a:tbl>
              <a:tblPr/>
              <a:tblGrid>
                <a:gridCol w="1183584"/>
                <a:gridCol w="2303356"/>
                <a:gridCol w="2604303"/>
                <a:gridCol w="2581155"/>
              </a:tblGrid>
              <a:tr h="4184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T="45724" marB="45724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T="45724" marB="45724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T="45724" marB="45724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 + x</a:t>
                      </a: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" name="Text Box 42"/>
          <p:cNvSpPr txBox="1">
            <a:spLocks noChangeArrowheads="1"/>
          </p:cNvSpPr>
          <p:nvPr/>
        </p:nvSpPr>
        <p:spPr bwMode="auto">
          <a:xfrm>
            <a:off x="2153792" y="4141988"/>
            <a:ext cx="2133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125 +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</a:rPr>
              <a:t>8 = 133</a:t>
            </a:r>
            <a:endParaRPr lang="en-US" altLang="en-US" sz="24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4" name="Text Box 49"/>
          <p:cNvSpPr txBox="1">
            <a:spLocks noChangeArrowheads="1"/>
          </p:cNvSpPr>
          <p:nvPr/>
        </p:nvSpPr>
        <p:spPr bwMode="auto">
          <a:xfrm>
            <a:off x="4544640" y="4127355"/>
            <a:ext cx="2209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125 +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</a:rPr>
              <a:t>30 = 155</a:t>
            </a:r>
            <a:endParaRPr lang="en-US" altLang="en-US" sz="24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6" name="Text Box 51"/>
          <p:cNvSpPr txBox="1">
            <a:spLocks noChangeArrowheads="1"/>
          </p:cNvSpPr>
          <p:nvPr/>
        </p:nvSpPr>
        <p:spPr bwMode="auto">
          <a:xfrm>
            <a:off x="7170442" y="4141988"/>
            <a:ext cx="228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125 +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</a:rPr>
              <a:t>100 = 225</a:t>
            </a:r>
            <a:endParaRPr lang="en-US" altLang="en-US" sz="2400" b="1">
              <a:solidFill>
                <a:srgbClr val="0000FF"/>
              </a:solidFill>
              <a:latin typeface="Times New Roman" pitchFamily="18" charset="0"/>
            </a:endParaRPr>
          </a:p>
        </p:txBody>
      </p:sp>
      <p:graphicFrame>
        <p:nvGraphicFramePr>
          <p:cNvPr id="46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121725"/>
              </p:ext>
            </p:extLst>
          </p:nvPr>
        </p:nvGraphicFramePr>
        <p:xfrm>
          <a:off x="959667" y="4852357"/>
          <a:ext cx="8672398" cy="914416"/>
        </p:xfrm>
        <a:graphic>
          <a:graphicData uri="http://schemas.openxmlformats.org/drawingml/2006/table">
            <a:tbl>
              <a:tblPr/>
              <a:tblGrid>
                <a:gridCol w="1183584"/>
                <a:gridCol w="2303356"/>
                <a:gridCol w="2604303"/>
                <a:gridCol w="2581155"/>
              </a:tblGrid>
              <a:tr h="4184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</a:p>
                  </a:txBody>
                  <a:tcPr marT="45724" marB="45724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960</a:t>
                      </a:r>
                    </a:p>
                  </a:txBody>
                  <a:tcPr marT="45724" marB="45724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1350</a:t>
                      </a:r>
                    </a:p>
                  </a:txBody>
                  <a:tcPr marT="45724" marB="45724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 - 20</a:t>
                      </a: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" name="Text Box 42"/>
          <p:cNvSpPr txBox="1">
            <a:spLocks noChangeArrowheads="1"/>
          </p:cNvSpPr>
          <p:nvPr/>
        </p:nvSpPr>
        <p:spPr bwMode="auto">
          <a:xfrm>
            <a:off x="2155717" y="5301413"/>
            <a:ext cx="22982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</a:rPr>
              <a:t>200 – 20 = 180</a:t>
            </a:r>
            <a:endParaRPr lang="en-US" altLang="en-US" sz="24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8" name="Text Box 49"/>
          <p:cNvSpPr txBox="1">
            <a:spLocks noChangeArrowheads="1"/>
          </p:cNvSpPr>
          <p:nvPr/>
        </p:nvSpPr>
        <p:spPr bwMode="auto">
          <a:xfrm>
            <a:off x="4453965" y="5286780"/>
            <a:ext cx="26219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</a:rPr>
              <a:t>960 – 20 = 940</a:t>
            </a:r>
            <a:endParaRPr lang="en-US" altLang="en-US" sz="24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9" name="Text Box 51"/>
          <p:cNvSpPr txBox="1">
            <a:spLocks noChangeArrowheads="1"/>
          </p:cNvSpPr>
          <p:nvPr/>
        </p:nvSpPr>
        <p:spPr bwMode="auto">
          <a:xfrm>
            <a:off x="7075917" y="5301413"/>
            <a:ext cx="2565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</a:rPr>
              <a:t>1350 – 20 = 1330</a:t>
            </a:r>
            <a:endParaRPr lang="en-US" altLang="en-US" sz="2400" b="1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99967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6" grpId="0"/>
      <p:bldP spid="27" grpId="0"/>
      <p:bldP spid="28" grpId="0"/>
      <p:bldP spid="29" grpId="0"/>
      <p:bldP spid="30" grpId="0"/>
      <p:bldP spid="32" grpId="0"/>
      <p:bldP spid="34" grpId="0"/>
      <p:bldP spid="36" grpId="0"/>
      <p:bldP spid="47" grpId="0"/>
      <p:bldP spid="48" grpId="0"/>
      <p:bldP spid="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622407" y="16876"/>
            <a:ext cx="5039265" cy="778343"/>
            <a:chOff x="2962488" y="152697"/>
            <a:chExt cx="5692779" cy="919292"/>
          </a:xfrm>
        </p:grpSpPr>
        <p:sp>
          <p:nvSpPr>
            <p:cNvPr id="18" name="Rectangle 17"/>
            <p:cNvSpPr/>
            <p:nvPr/>
          </p:nvSpPr>
          <p:spPr>
            <a:xfrm>
              <a:off x="5300807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962488" y="526722"/>
              <a:ext cx="5692779" cy="5452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BIỂU THỨC CÓ CHỨA MỘT CHỮ</a:t>
              </a:r>
              <a:endParaRPr lang="en-US" sz="2400" b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4" name="Text Box 4"/>
          <p:cNvSpPr txBox="1">
            <a:spLocks noChangeArrowheads="1"/>
          </p:cNvSpPr>
          <p:nvPr/>
        </p:nvSpPr>
        <p:spPr bwMode="auto">
          <a:xfrm>
            <a:off x="878800" y="917202"/>
            <a:ext cx="23273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just" eaLnBrk="1" hangingPunct="1">
              <a:spcBef>
                <a:spcPct val="50000"/>
              </a:spcBef>
            </a:pPr>
            <a:r>
              <a:rPr lang="en-US" altLang="en-US" sz="2400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TẬP:</a:t>
            </a:r>
            <a:endParaRPr lang="en-US" alt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608139" y="1380508"/>
            <a:ext cx="906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3. a) Tính giá trị  của biểu thức </a:t>
            </a: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250 + m với: m = 10</a:t>
            </a:r>
            <a:r>
              <a:rPr lang="en-US" altLang="en-US" sz="2400" b="1" smtClean="0">
                <a:solidFill>
                  <a:srgbClr val="FF0000"/>
                </a:solidFill>
                <a:latin typeface="Times New Roman" pitchFamily="18" charset="0"/>
              </a:rPr>
              <a:t>; m </a:t>
            </a: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= 0</a:t>
            </a:r>
            <a:r>
              <a:rPr lang="en-US" altLang="en-US" sz="2400" b="1" smtClean="0">
                <a:solidFill>
                  <a:srgbClr val="FF0000"/>
                </a:solidFill>
                <a:latin typeface="Times New Roman" pitchFamily="18" charset="0"/>
              </a:rPr>
              <a:t>; m </a:t>
            </a: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= 30</a:t>
            </a: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577659" y="3345551"/>
            <a:ext cx="906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    </a:t>
            </a: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b) Tính giá trị  của biểu thức </a:t>
            </a: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873 - n </a:t>
            </a:r>
            <a:r>
              <a:rPr lang="en-US" altLang="en-US" sz="2400" b="1" smtClean="0">
                <a:solidFill>
                  <a:srgbClr val="FF0000"/>
                </a:solidFill>
                <a:latin typeface="Times New Roman" pitchFamily="18" charset="0"/>
              </a:rPr>
              <a:t>  với</a:t>
            </a: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: n = 10; n = 0; n = 300</a:t>
            </a:r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960709" y="1968866"/>
            <a:ext cx="1759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just" eaLnBrk="1" hangingPunct="1">
              <a:spcBef>
                <a:spcPct val="50000"/>
              </a:spcBef>
            </a:pP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Nếu m = 10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28395" y="1984513"/>
            <a:ext cx="39613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250 + m = 250 + 10 </a:t>
            </a: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260.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960709" y="2375266"/>
            <a:ext cx="1759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just" eaLnBrk="1" hangingPunct="1">
              <a:spcBef>
                <a:spcPct val="50000"/>
              </a:spcBef>
            </a:pP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Nếu m = 0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928395" y="2390913"/>
            <a:ext cx="38074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250 + m = 250 + 0 </a:t>
            </a: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250.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960709" y="2761346"/>
            <a:ext cx="1759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just" eaLnBrk="1" hangingPunct="1">
              <a:spcBef>
                <a:spcPct val="50000"/>
              </a:spcBef>
            </a:pP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Nếu m = 30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928395" y="2776993"/>
            <a:ext cx="39613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250 + m = 250 + 30 </a:t>
            </a: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280.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950548" y="3951747"/>
            <a:ext cx="1759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just" eaLnBrk="1" hangingPunct="1">
              <a:spcBef>
                <a:spcPct val="50000"/>
              </a:spcBef>
            </a:pP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Nếu n = 10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918234" y="3967394"/>
            <a:ext cx="37321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873 - n = 873 - 10 </a:t>
            </a: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863.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950548" y="4358147"/>
            <a:ext cx="1759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just" eaLnBrk="1" hangingPunct="1">
              <a:spcBef>
                <a:spcPct val="50000"/>
              </a:spcBef>
            </a:pP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Nếu n = 0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918234" y="4373794"/>
            <a:ext cx="35782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873 - n = 873 - 0 </a:t>
            </a: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873.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950548" y="4744227"/>
            <a:ext cx="1759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just" eaLnBrk="1" hangingPunct="1">
              <a:spcBef>
                <a:spcPct val="50000"/>
              </a:spcBef>
            </a:pP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Nếu n = 300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918234" y="4759874"/>
            <a:ext cx="38090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873 - n = 873 - 300 =573.</a:t>
            </a:r>
            <a:endParaRPr lang="en-US" sz="2400" b="1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76092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3" grpId="0"/>
      <p:bldP spid="35" grpId="0"/>
      <p:bldP spid="2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5" grpId="0"/>
      <p:bldP spid="50" grpId="0"/>
      <p:bldP spid="51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3652</TotalTime>
  <Words>492</Words>
  <Application>Microsoft Office PowerPoint</Application>
  <PresentationFormat>Custom</PresentationFormat>
  <Paragraphs>76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quý thầy cô  về dự giờ thăm lớp!</dc:title>
  <dc:creator>MyPC</dc:creator>
  <cp:lastModifiedBy>Admin</cp:lastModifiedBy>
  <cp:revision>432</cp:revision>
  <dcterms:created xsi:type="dcterms:W3CDTF">2019-01-16T02:58:12Z</dcterms:created>
  <dcterms:modified xsi:type="dcterms:W3CDTF">2021-07-31T02:57:07Z</dcterms:modified>
</cp:coreProperties>
</file>