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0" r:id="rId3"/>
    <p:sldId id="291" r:id="rId4"/>
    <p:sldId id="292" r:id="rId5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494" y="-67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20/08/2020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961" y="1307185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361541" y="2138686"/>
            <a:ext cx="5328889" cy="1434620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 SÁNH CÁC SỐ </a:t>
            </a:r>
          </a:p>
          <a:p>
            <a:pPr algn="ctr"/>
            <a:r>
              <a:rPr lang="en-US" sz="4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 NHIỀU CHỮ SỐ</a:t>
            </a:r>
            <a:endParaRPr lang="en-US" sz="44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13391" y="16876"/>
            <a:ext cx="5657318" cy="778343"/>
            <a:chOff x="2613394" y="152697"/>
            <a:chExt cx="63909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13394" y="526722"/>
              <a:ext cx="63909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SO SÁNH CÁC SỐ CÓ NHIỀU CHỮ SỐ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76881" y="1139327"/>
            <a:ext cx="4872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1. So sánh số chữ số.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854669" y="1663387"/>
            <a:ext cx="3764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99 578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…………..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100 000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421277" y="1663387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917348" y="2131223"/>
            <a:ext cx="8319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nào có số chữ số nhiều hơn thì lớn hơn và ngược lại.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800426" y="2704660"/>
            <a:ext cx="3764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2. So sánh theo hàng.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932457" y="3197724"/>
            <a:ext cx="3764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693 251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…………..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693 500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499065" y="3197724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854669" y="3820540"/>
            <a:ext cx="93587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457200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 so sánh từ hàng lớn nhất từ bên trái sang bên phải. Hàng nào có chữ số hớn hơn thì số đó lớn hơn và ngược lại. </a:t>
            </a:r>
          </a:p>
          <a:p>
            <a:pPr marL="0" indent="457200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 tất cả các hàng đều bằng nhau thì hai số đó bằng nhau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28170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13391" y="16876"/>
            <a:ext cx="5657318" cy="778343"/>
            <a:chOff x="2613394" y="152697"/>
            <a:chExt cx="63909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13394" y="526722"/>
              <a:ext cx="63909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SO SÁNH CÁC SỐ CÓ NHIỀU CHỮ SỐ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54669" y="1001373"/>
            <a:ext cx="26869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993069" y="1510389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9999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10 000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186747" y="1531843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59891" y="1463038"/>
            <a:ext cx="518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256547" y="1510389"/>
            <a:ext cx="518037" cy="135421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ctr" eaLnBrk="1" hangingPunct="1">
              <a:spcBef>
                <a:spcPts val="600"/>
              </a:spcBef>
            </a:pPr>
            <a:r>
              <a:rPr lang="en-US" sz="2400" smtClean="0">
                <a:ln>
                  <a:solidFill>
                    <a:srgbClr val="0000FF"/>
                  </a:solidFill>
                </a:ln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en-US" sz="2400" smtClean="0">
                <a:ln>
                  <a:solidFill>
                    <a:srgbClr val="0000FF"/>
                  </a:solidFill>
                </a:ln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marL="0" indent="0" algn="ctr" eaLnBrk="1" hangingPunct="1">
              <a:spcBef>
                <a:spcPts val="600"/>
              </a:spcBef>
            </a:pPr>
            <a:r>
              <a:rPr lang="en-US" sz="2400">
                <a:ln>
                  <a:solidFill>
                    <a:srgbClr val="0000FF"/>
                  </a:solidFill>
                </a:ln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999813" y="1946009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99 999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…….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100 000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168327" y="1924703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999813" y="2425227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726 585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557 652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182409" y="2386368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427504" y="1516516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653 211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653 211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726378" y="1537970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434248" y="1952136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43 256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432 510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7707958" y="1930830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6434248" y="2431354"/>
            <a:ext cx="3367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845 713</a:t>
            </a:r>
            <a:r>
              <a:rPr lang="en-US" sz="2400" b="0" smtClean="0"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854 713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754408" y="2392495"/>
            <a:ext cx="4704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997528" y="3065261"/>
            <a:ext cx="8947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Tìm số lớn nhất trong các số sau: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005243" y="3550001"/>
            <a:ext cx="4363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2467; 28 092; 943 567; 932 018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6386992" y="3548017"/>
            <a:ext cx="12842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943 567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>
            <a:stCxn id="38" idx="3"/>
            <a:endCxn id="39" idx="1"/>
          </p:cNvCxnSpPr>
          <p:nvPr/>
        </p:nvCxnSpPr>
        <p:spPr>
          <a:xfrm flipV="1">
            <a:off x="5368250" y="3778850"/>
            <a:ext cx="1018742" cy="1984"/>
          </a:xfrm>
          <a:prstGeom prst="straightConnector1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979108" y="4279067"/>
            <a:ext cx="89475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Xếp các số sau theo thứ tự từ bé đến lớn: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986823" y="4901371"/>
            <a:ext cx="4363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2467; 28 092; 943 567; 932 018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187990" y="5130220"/>
            <a:ext cx="646368" cy="1984"/>
          </a:xfrm>
          <a:prstGeom prst="straightConnector1">
            <a:avLst/>
          </a:prstGeom>
          <a:ln w="41275">
            <a:solidFill>
              <a:srgbClr val="FF0000"/>
            </a:solidFill>
            <a:tailEnd type="stealt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5877621" y="4878296"/>
            <a:ext cx="4363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2467; 28 092;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932 018; 943 567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0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3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4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13391" y="16876"/>
            <a:ext cx="5657318" cy="778343"/>
            <a:chOff x="2613394" y="152697"/>
            <a:chExt cx="63909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13394" y="526722"/>
              <a:ext cx="63909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SO SÁNH CÁC SỐ CÓ NHIỀU CHỮ SỐ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54669" y="1001373"/>
            <a:ext cx="26869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894458" y="1477602"/>
            <a:ext cx="6169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a) Số lớn nhất có ba chữ số là số nào?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503980" y="1477602"/>
            <a:ext cx="772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208698" y="2026510"/>
            <a:ext cx="6169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Số bé nhất có ba chữ số là số nào?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7528256" y="2026510"/>
            <a:ext cx="772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184422" y="2609134"/>
            <a:ext cx="6169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Số lớn nhất có sáu chữ số là số nào?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7018460" y="2641502"/>
            <a:ext cx="1203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999 999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218138" y="3305053"/>
            <a:ext cx="6169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Số bé nhất có sáu chữ số là số nào?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6764942" y="3305053"/>
            <a:ext cx="14566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0" indent="0" algn="r" eaLnBrk="1" hangingPunct="1">
              <a:spcBef>
                <a:spcPct val="5000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100 000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9929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29" grpId="0"/>
      <p:bldP spid="30" grpId="0"/>
      <p:bldP spid="31" grpId="0"/>
      <p:bldP spid="32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4457</TotalTime>
  <Words>289</Words>
  <Application>Microsoft Office PowerPoint</Application>
  <PresentationFormat>Custom</PresentationFormat>
  <Paragraphs>53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Admin</cp:lastModifiedBy>
  <cp:revision>559</cp:revision>
  <dcterms:created xsi:type="dcterms:W3CDTF">2019-01-16T02:58:12Z</dcterms:created>
  <dcterms:modified xsi:type="dcterms:W3CDTF">2020-08-20T00:41:38Z</dcterms:modified>
</cp:coreProperties>
</file>