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6"/>
  </p:notesMasterIdLst>
  <p:sldIdLst>
    <p:sldId id="264" r:id="rId2"/>
    <p:sldId id="257" r:id="rId3"/>
    <p:sldId id="265" r:id="rId4"/>
    <p:sldId id="266" r:id="rId5"/>
  </p:sldIdLst>
  <p:sldSz cx="16184563" cy="9144000"/>
  <p:notesSz cx="6858000" cy="9144000"/>
  <p:defaultTextStyle>
    <a:defPPr>
      <a:defRPr lang="en-US"/>
    </a:defPPr>
    <a:lvl1pPr algn="l" defTabSz="1446213" rtl="0" fontAlgn="base">
      <a:spcBef>
        <a:spcPct val="0"/>
      </a:spcBef>
      <a:spcAft>
        <a:spcPct val="0"/>
      </a:spcAft>
      <a:defRPr sz="2800" kern="1200">
        <a:solidFill>
          <a:schemeClr val="tx1"/>
        </a:solidFill>
        <a:latin typeface="Garamond" pitchFamily="18" charset="0"/>
        <a:ea typeface="+mn-ea"/>
        <a:cs typeface="Arial" charset="0"/>
      </a:defRPr>
    </a:lvl1pPr>
    <a:lvl2pPr marL="722313" indent="-265113" algn="l" defTabSz="1446213" rtl="0" fontAlgn="base">
      <a:spcBef>
        <a:spcPct val="0"/>
      </a:spcBef>
      <a:spcAft>
        <a:spcPct val="0"/>
      </a:spcAft>
      <a:defRPr sz="2800" kern="1200">
        <a:solidFill>
          <a:schemeClr val="tx1"/>
        </a:solidFill>
        <a:latin typeface="Garamond" pitchFamily="18" charset="0"/>
        <a:ea typeface="+mn-ea"/>
        <a:cs typeface="Arial" charset="0"/>
      </a:defRPr>
    </a:lvl2pPr>
    <a:lvl3pPr marL="1446213" indent="-531813" algn="l" defTabSz="1446213" rtl="0" fontAlgn="base">
      <a:spcBef>
        <a:spcPct val="0"/>
      </a:spcBef>
      <a:spcAft>
        <a:spcPct val="0"/>
      </a:spcAft>
      <a:defRPr sz="2800" kern="1200">
        <a:solidFill>
          <a:schemeClr val="tx1"/>
        </a:solidFill>
        <a:latin typeface="Garamond" pitchFamily="18" charset="0"/>
        <a:ea typeface="+mn-ea"/>
        <a:cs typeface="Arial" charset="0"/>
      </a:defRPr>
    </a:lvl3pPr>
    <a:lvl4pPr marL="2170113" indent="-798513" algn="l" defTabSz="1446213" rtl="0" fontAlgn="base">
      <a:spcBef>
        <a:spcPct val="0"/>
      </a:spcBef>
      <a:spcAft>
        <a:spcPct val="0"/>
      </a:spcAft>
      <a:defRPr sz="2800" kern="1200">
        <a:solidFill>
          <a:schemeClr val="tx1"/>
        </a:solidFill>
        <a:latin typeface="Garamond" pitchFamily="18" charset="0"/>
        <a:ea typeface="+mn-ea"/>
        <a:cs typeface="Arial" charset="0"/>
      </a:defRPr>
    </a:lvl4pPr>
    <a:lvl5pPr marL="2894013" indent="-1065213" algn="l" defTabSz="1446213" rtl="0" fontAlgn="base">
      <a:spcBef>
        <a:spcPct val="0"/>
      </a:spcBef>
      <a:spcAft>
        <a:spcPct val="0"/>
      </a:spcAft>
      <a:defRPr sz="2800" kern="1200">
        <a:solidFill>
          <a:schemeClr val="tx1"/>
        </a:solidFill>
        <a:latin typeface="Garamond" pitchFamily="18" charset="0"/>
        <a:ea typeface="+mn-ea"/>
        <a:cs typeface="Arial" charset="0"/>
      </a:defRPr>
    </a:lvl5pPr>
    <a:lvl6pPr marL="2286000" algn="l" defTabSz="914400" rtl="0" eaLnBrk="1" latinLnBrk="0" hangingPunct="1">
      <a:defRPr sz="2800" kern="1200">
        <a:solidFill>
          <a:schemeClr val="tx1"/>
        </a:solidFill>
        <a:latin typeface="Garamond" pitchFamily="18" charset="0"/>
        <a:ea typeface="+mn-ea"/>
        <a:cs typeface="Arial" charset="0"/>
      </a:defRPr>
    </a:lvl6pPr>
    <a:lvl7pPr marL="2743200" algn="l" defTabSz="914400" rtl="0" eaLnBrk="1" latinLnBrk="0" hangingPunct="1">
      <a:defRPr sz="2800" kern="1200">
        <a:solidFill>
          <a:schemeClr val="tx1"/>
        </a:solidFill>
        <a:latin typeface="Garamond" pitchFamily="18" charset="0"/>
        <a:ea typeface="+mn-ea"/>
        <a:cs typeface="Arial" charset="0"/>
      </a:defRPr>
    </a:lvl7pPr>
    <a:lvl8pPr marL="3200400" algn="l" defTabSz="914400" rtl="0" eaLnBrk="1" latinLnBrk="0" hangingPunct="1">
      <a:defRPr sz="2800" kern="1200">
        <a:solidFill>
          <a:schemeClr val="tx1"/>
        </a:solidFill>
        <a:latin typeface="Garamond" pitchFamily="18" charset="0"/>
        <a:ea typeface="+mn-ea"/>
        <a:cs typeface="Arial" charset="0"/>
      </a:defRPr>
    </a:lvl8pPr>
    <a:lvl9pPr marL="3657600" algn="l" defTabSz="914400" rtl="0" eaLnBrk="1" latinLnBrk="0" hangingPunct="1">
      <a:defRPr sz="2800"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99"/>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1" y="-158"/>
      </p:cViewPr>
      <p:guideLst>
        <p:guide orient="horz" pos="2880"/>
        <p:guide pos="509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CE24462-1639-4F25-BE0B-2AFCBC6DE43A}" type="datetimeFigureOut">
              <a:rPr lang="en-US"/>
              <a:pPr>
                <a:defRPr/>
              </a:pPr>
              <a:t>7/8/2021</a:t>
            </a:fld>
            <a:endParaRPr lang="en-US"/>
          </a:p>
        </p:txBody>
      </p:sp>
      <p:sp>
        <p:nvSpPr>
          <p:cNvPr id="4" name="Slide Image Placeholder 3"/>
          <p:cNvSpPr>
            <a:spLocks noGrp="1" noRot="1" noChangeAspect="1"/>
          </p:cNvSpPr>
          <p:nvPr>
            <p:ph type="sldImg" idx="2"/>
          </p:nvPr>
        </p:nvSpPr>
        <p:spPr>
          <a:xfrm>
            <a:off x="395288" y="685800"/>
            <a:ext cx="606742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770193E-096F-434B-AFC3-FB01AC0F1120}" type="slidenum">
              <a:rPr lang="en-US"/>
              <a:pPr>
                <a:defRPr/>
              </a:pPr>
              <a:t>‹#›</a:t>
            </a:fld>
            <a:endParaRPr lang="en-US"/>
          </a:p>
        </p:txBody>
      </p:sp>
    </p:spTree>
    <p:extLst>
      <p:ext uri="{BB962C8B-B14F-4D97-AF65-F5344CB8AC3E}">
        <p14:creationId xmlns:p14="http://schemas.microsoft.com/office/powerpoint/2010/main" val="40856811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a:solidFill>
                  <a:schemeClr val="tx1"/>
                </a:solidFill>
                <a:latin typeface="Garamond" pitchFamily="18" charset="0"/>
                <a:cs typeface="Arial" charset="0"/>
              </a:defRPr>
            </a:lvl1pPr>
            <a:lvl2pPr marL="742950" indent="-285750" eaLnBrk="0" hangingPunct="0">
              <a:defRPr sz="2800">
                <a:solidFill>
                  <a:schemeClr val="tx1"/>
                </a:solidFill>
                <a:latin typeface="Garamond" pitchFamily="18" charset="0"/>
                <a:cs typeface="Arial" charset="0"/>
              </a:defRPr>
            </a:lvl2pPr>
            <a:lvl3pPr marL="1143000" indent="-228600" eaLnBrk="0" hangingPunct="0">
              <a:defRPr sz="2800">
                <a:solidFill>
                  <a:schemeClr val="tx1"/>
                </a:solidFill>
                <a:latin typeface="Garamond" pitchFamily="18" charset="0"/>
                <a:cs typeface="Arial" charset="0"/>
              </a:defRPr>
            </a:lvl3pPr>
            <a:lvl4pPr marL="1600200" indent="-228600" eaLnBrk="0" hangingPunct="0">
              <a:defRPr sz="2800">
                <a:solidFill>
                  <a:schemeClr val="tx1"/>
                </a:solidFill>
                <a:latin typeface="Garamond" pitchFamily="18" charset="0"/>
                <a:cs typeface="Arial" charset="0"/>
              </a:defRPr>
            </a:lvl4pPr>
            <a:lvl5pPr marL="2057400" indent="-228600" eaLnBrk="0" hangingPunct="0">
              <a:defRPr sz="2800">
                <a:solidFill>
                  <a:schemeClr val="tx1"/>
                </a:solidFill>
                <a:latin typeface="Garamond" pitchFamily="18" charset="0"/>
                <a:cs typeface="Arial" charset="0"/>
              </a:defRPr>
            </a:lvl5pPr>
            <a:lvl6pPr marL="2514600" indent="-228600" defTabSz="1446213" eaLnBrk="0" fontAlgn="base" hangingPunct="0">
              <a:spcBef>
                <a:spcPct val="0"/>
              </a:spcBef>
              <a:spcAft>
                <a:spcPct val="0"/>
              </a:spcAft>
              <a:defRPr sz="2800">
                <a:solidFill>
                  <a:schemeClr val="tx1"/>
                </a:solidFill>
                <a:latin typeface="Garamond" pitchFamily="18" charset="0"/>
                <a:cs typeface="Arial" charset="0"/>
              </a:defRPr>
            </a:lvl6pPr>
            <a:lvl7pPr marL="2971800" indent="-228600" defTabSz="1446213" eaLnBrk="0" fontAlgn="base" hangingPunct="0">
              <a:spcBef>
                <a:spcPct val="0"/>
              </a:spcBef>
              <a:spcAft>
                <a:spcPct val="0"/>
              </a:spcAft>
              <a:defRPr sz="2800">
                <a:solidFill>
                  <a:schemeClr val="tx1"/>
                </a:solidFill>
                <a:latin typeface="Garamond" pitchFamily="18" charset="0"/>
                <a:cs typeface="Arial" charset="0"/>
              </a:defRPr>
            </a:lvl7pPr>
            <a:lvl8pPr marL="3429000" indent="-228600" defTabSz="1446213" eaLnBrk="0" fontAlgn="base" hangingPunct="0">
              <a:spcBef>
                <a:spcPct val="0"/>
              </a:spcBef>
              <a:spcAft>
                <a:spcPct val="0"/>
              </a:spcAft>
              <a:defRPr sz="2800">
                <a:solidFill>
                  <a:schemeClr val="tx1"/>
                </a:solidFill>
                <a:latin typeface="Garamond" pitchFamily="18" charset="0"/>
                <a:cs typeface="Arial" charset="0"/>
              </a:defRPr>
            </a:lvl8pPr>
            <a:lvl9pPr marL="3886200" indent="-228600" defTabSz="1446213" eaLnBrk="0" fontAlgn="base" hangingPunct="0">
              <a:spcBef>
                <a:spcPct val="0"/>
              </a:spcBef>
              <a:spcAft>
                <a:spcPct val="0"/>
              </a:spcAft>
              <a:defRPr sz="2800">
                <a:solidFill>
                  <a:schemeClr val="tx1"/>
                </a:solidFill>
                <a:latin typeface="Garamond" pitchFamily="18" charset="0"/>
                <a:cs typeface="Arial" charset="0"/>
              </a:defRPr>
            </a:lvl9pPr>
          </a:lstStyle>
          <a:p>
            <a:pPr eaLnBrk="1" hangingPunct="1"/>
            <a:fld id="{5097A26B-FC2F-4C75-94D1-7F47B0A4ACE6}"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770193E-096F-434B-AFC3-FB01AC0F1120}" type="slidenum">
              <a:rPr lang="en-US" smtClean="0"/>
              <a:pPr>
                <a:defRPr/>
              </a:pPr>
              <a:t>2</a:t>
            </a:fld>
            <a:endParaRPr lang="en-US"/>
          </a:p>
        </p:txBody>
      </p:sp>
    </p:spTree>
    <p:extLst>
      <p:ext uri="{BB962C8B-B14F-4D97-AF65-F5344CB8AC3E}">
        <p14:creationId xmlns:p14="http://schemas.microsoft.com/office/powerpoint/2010/main" val="2793666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770193E-096F-434B-AFC3-FB01AC0F1120}" type="slidenum">
              <a:rPr lang="en-US" smtClean="0"/>
              <a:pPr>
                <a:defRPr/>
              </a:pPr>
              <a:t>3</a:t>
            </a:fld>
            <a:endParaRPr lang="en-US"/>
          </a:p>
        </p:txBody>
      </p:sp>
    </p:spTree>
    <p:extLst>
      <p:ext uri="{BB962C8B-B14F-4D97-AF65-F5344CB8AC3E}">
        <p14:creationId xmlns:p14="http://schemas.microsoft.com/office/powerpoint/2010/main" val="2793666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770193E-096F-434B-AFC3-FB01AC0F1120}" type="slidenum">
              <a:rPr lang="en-US" smtClean="0"/>
              <a:pPr>
                <a:defRPr/>
              </a:pPr>
              <a:t>4</a:t>
            </a:fld>
            <a:endParaRPr lang="en-US"/>
          </a:p>
        </p:txBody>
      </p:sp>
    </p:spTree>
    <p:extLst>
      <p:ext uri="{BB962C8B-B14F-4D97-AF65-F5344CB8AC3E}">
        <p14:creationId xmlns:p14="http://schemas.microsoft.com/office/powerpoint/2010/main" val="2793666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3842" y="2840569"/>
            <a:ext cx="13756879"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2427685" y="5181600"/>
            <a:ext cx="11329194" cy="2336800"/>
          </a:xfrm>
        </p:spPr>
        <p:txBody>
          <a:bodyPr/>
          <a:lstStyle>
            <a:lvl1pPr marL="0" indent="0" algn="ctr">
              <a:buNone/>
              <a:defRPr>
                <a:solidFill>
                  <a:schemeClr val="tx1">
                    <a:tint val="75000"/>
                  </a:schemeClr>
                </a:solidFill>
              </a:defRPr>
            </a:lvl1pPr>
            <a:lvl2pPr marL="723550" indent="0" algn="ctr">
              <a:buNone/>
              <a:defRPr>
                <a:solidFill>
                  <a:schemeClr val="tx1">
                    <a:tint val="75000"/>
                  </a:schemeClr>
                </a:solidFill>
              </a:defRPr>
            </a:lvl2pPr>
            <a:lvl3pPr marL="1447102" indent="0" algn="ctr">
              <a:buNone/>
              <a:defRPr>
                <a:solidFill>
                  <a:schemeClr val="tx1">
                    <a:tint val="75000"/>
                  </a:schemeClr>
                </a:solidFill>
              </a:defRPr>
            </a:lvl3pPr>
            <a:lvl4pPr marL="2170652" indent="0" algn="ctr">
              <a:buNone/>
              <a:defRPr>
                <a:solidFill>
                  <a:schemeClr val="tx1">
                    <a:tint val="75000"/>
                  </a:schemeClr>
                </a:solidFill>
              </a:defRPr>
            </a:lvl4pPr>
            <a:lvl5pPr marL="2894205" indent="0" algn="ctr">
              <a:buNone/>
              <a:defRPr>
                <a:solidFill>
                  <a:schemeClr val="tx1">
                    <a:tint val="75000"/>
                  </a:schemeClr>
                </a:solidFill>
              </a:defRPr>
            </a:lvl5pPr>
            <a:lvl6pPr marL="3617755" indent="0" algn="ctr">
              <a:buNone/>
              <a:defRPr>
                <a:solidFill>
                  <a:schemeClr val="tx1">
                    <a:tint val="75000"/>
                  </a:schemeClr>
                </a:solidFill>
              </a:defRPr>
            </a:lvl6pPr>
            <a:lvl7pPr marL="4341307" indent="0" algn="ctr">
              <a:buNone/>
              <a:defRPr>
                <a:solidFill>
                  <a:schemeClr val="tx1">
                    <a:tint val="75000"/>
                  </a:schemeClr>
                </a:solidFill>
              </a:defRPr>
            </a:lvl7pPr>
            <a:lvl8pPr marL="5064857" indent="0" algn="ctr">
              <a:buNone/>
              <a:defRPr>
                <a:solidFill>
                  <a:schemeClr val="tx1">
                    <a:tint val="75000"/>
                  </a:schemeClr>
                </a:solidFill>
              </a:defRPr>
            </a:lvl8pPr>
            <a:lvl9pPr marL="578840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18B5580-D902-46AC-8EAD-6078B80BE372}" type="datetimeFigureOut">
              <a:rPr lang="en-US"/>
              <a:pPr>
                <a:defRPr/>
              </a:pPr>
              <a:t>7/8/2021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4C130A-9595-47DF-B25C-FD8F53A19A32}" type="slidenum">
              <a:rPr lang="en-US"/>
              <a:pPr>
                <a:defRPr/>
              </a:pPr>
              <a:t>‹#›</a:t>
            </a:fld>
            <a:endParaRPr lang="en-US"/>
          </a:p>
        </p:txBody>
      </p:sp>
    </p:spTree>
    <p:extLst>
      <p:ext uri="{BB962C8B-B14F-4D97-AF65-F5344CB8AC3E}">
        <p14:creationId xmlns:p14="http://schemas.microsoft.com/office/powerpoint/2010/main" val="348339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CB46A7-EBAE-4F85-9BAC-683A58C1589E}" type="datetimeFigureOut">
              <a:rPr lang="en-US"/>
              <a:pPr>
                <a:defRPr/>
              </a:pPr>
              <a:t>7/8/2021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34DFD1-11AB-4EF5-90E6-9F20FAEF53BF}" type="slidenum">
              <a:rPr lang="en-US"/>
              <a:pPr>
                <a:defRPr/>
              </a:pPr>
              <a:t>‹#›</a:t>
            </a:fld>
            <a:endParaRPr lang="en-US"/>
          </a:p>
        </p:txBody>
      </p:sp>
    </p:spTree>
    <p:extLst>
      <p:ext uri="{BB962C8B-B14F-4D97-AF65-F5344CB8AC3E}">
        <p14:creationId xmlns:p14="http://schemas.microsoft.com/office/powerpoint/2010/main" val="1019804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70189" y="488951"/>
            <a:ext cx="644291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3009" y="488951"/>
            <a:ext cx="19067438"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718983-13CD-493E-99B2-7ACC8B4D5E81}" type="datetimeFigureOut">
              <a:rPr lang="en-US"/>
              <a:pPr>
                <a:defRPr/>
              </a:pPr>
              <a:t>7/8/2021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67BABF-738E-4EDF-B4A2-7A81B0790742}" type="slidenum">
              <a:rPr lang="en-US"/>
              <a:pPr>
                <a:defRPr/>
              </a:pPr>
              <a:t>‹#›</a:t>
            </a:fld>
            <a:endParaRPr lang="en-US"/>
          </a:p>
        </p:txBody>
      </p:sp>
    </p:spTree>
    <p:extLst>
      <p:ext uri="{BB962C8B-B14F-4D97-AF65-F5344CB8AC3E}">
        <p14:creationId xmlns:p14="http://schemas.microsoft.com/office/powerpoint/2010/main" val="3212605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353194-D025-43CF-890D-53C2B7EC28F9}" type="datetimeFigureOut">
              <a:rPr lang="en-US"/>
              <a:pPr>
                <a:defRPr/>
              </a:pPr>
              <a:t>7/8/2021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B9E6DE-22A8-4F58-8796-FA1A9D17BE94}" type="slidenum">
              <a:rPr lang="en-US"/>
              <a:pPr>
                <a:defRPr/>
              </a:pPr>
              <a:t>‹#›</a:t>
            </a:fld>
            <a:endParaRPr lang="en-US"/>
          </a:p>
        </p:txBody>
      </p:sp>
    </p:spTree>
    <p:extLst>
      <p:ext uri="{BB962C8B-B14F-4D97-AF65-F5344CB8AC3E}">
        <p14:creationId xmlns:p14="http://schemas.microsoft.com/office/powerpoint/2010/main" val="97826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9" y="5875867"/>
            <a:ext cx="13756879" cy="1816100"/>
          </a:xfrm>
        </p:spPr>
        <p:txBody>
          <a:bodyPr anchor="t"/>
          <a:lstStyle>
            <a:lvl1pPr algn="l">
              <a:defRPr sz="6300" b="1" cap="all"/>
            </a:lvl1pPr>
          </a:lstStyle>
          <a:p>
            <a:r>
              <a:rPr lang="en-US" smtClean="0"/>
              <a:t>Click to edit Master title style</a:t>
            </a:r>
            <a:endParaRPr lang="en-US"/>
          </a:p>
        </p:txBody>
      </p:sp>
      <p:sp>
        <p:nvSpPr>
          <p:cNvPr id="3" name="Text Placeholder 2"/>
          <p:cNvSpPr>
            <a:spLocks noGrp="1"/>
          </p:cNvSpPr>
          <p:nvPr>
            <p:ph type="body" idx="1"/>
          </p:nvPr>
        </p:nvSpPr>
        <p:spPr>
          <a:xfrm>
            <a:off x="1278469" y="3875620"/>
            <a:ext cx="13756879" cy="2000249"/>
          </a:xfrm>
        </p:spPr>
        <p:txBody>
          <a:bodyPr anchor="b"/>
          <a:lstStyle>
            <a:lvl1pPr marL="0" indent="0">
              <a:buNone/>
              <a:defRPr sz="3200">
                <a:solidFill>
                  <a:schemeClr val="tx1">
                    <a:tint val="75000"/>
                  </a:schemeClr>
                </a:solidFill>
              </a:defRPr>
            </a:lvl1pPr>
            <a:lvl2pPr marL="723550" indent="0">
              <a:buNone/>
              <a:defRPr sz="2800">
                <a:solidFill>
                  <a:schemeClr val="tx1">
                    <a:tint val="75000"/>
                  </a:schemeClr>
                </a:solidFill>
              </a:defRPr>
            </a:lvl2pPr>
            <a:lvl3pPr marL="1447102" indent="0">
              <a:buNone/>
              <a:defRPr sz="2500">
                <a:solidFill>
                  <a:schemeClr val="tx1">
                    <a:tint val="75000"/>
                  </a:schemeClr>
                </a:solidFill>
              </a:defRPr>
            </a:lvl3pPr>
            <a:lvl4pPr marL="2170652" indent="0">
              <a:buNone/>
              <a:defRPr sz="2200">
                <a:solidFill>
                  <a:schemeClr val="tx1">
                    <a:tint val="75000"/>
                  </a:schemeClr>
                </a:solidFill>
              </a:defRPr>
            </a:lvl4pPr>
            <a:lvl5pPr marL="2894205" indent="0">
              <a:buNone/>
              <a:defRPr sz="2200">
                <a:solidFill>
                  <a:schemeClr val="tx1">
                    <a:tint val="75000"/>
                  </a:schemeClr>
                </a:solidFill>
              </a:defRPr>
            </a:lvl5pPr>
            <a:lvl6pPr marL="3617755" indent="0">
              <a:buNone/>
              <a:defRPr sz="2200">
                <a:solidFill>
                  <a:schemeClr val="tx1">
                    <a:tint val="75000"/>
                  </a:schemeClr>
                </a:solidFill>
              </a:defRPr>
            </a:lvl6pPr>
            <a:lvl7pPr marL="4341307" indent="0">
              <a:buNone/>
              <a:defRPr sz="2200">
                <a:solidFill>
                  <a:schemeClr val="tx1">
                    <a:tint val="75000"/>
                  </a:schemeClr>
                </a:solidFill>
              </a:defRPr>
            </a:lvl7pPr>
            <a:lvl8pPr marL="5064857" indent="0">
              <a:buNone/>
              <a:defRPr sz="2200">
                <a:solidFill>
                  <a:schemeClr val="tx1">
                    <a:tint val="75000"/>
                  </a:schemeClr>
                </a:solidFill>
              </a:defRPr>
            </a:lvl8pPr>
            <a:lvl9pPr marL="5788409"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64F531-5A92-4033-94A6-E336967BB318}" type="datetimeFigureOut">
              <a:rPr lang="en-US"/>
              <a:pPr>
                <a:defRPr/>
              </a:pPr>
              <a:t>7/8/2021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EBC12A-B26D-44A5-88D6-575DF62CD6D4}" type="slidenum">
              <a:rPr lang="en-US"/>
              <a:pPr>
                <a:defRPr/>
              </a:pPr>
              <a:t>‹#›</a:t>
            </a:fld>
            <a:endParaRPr lang="en-US"/>
          </a:p>
        </p:txBody>
      </p:sp>
    </p:spTree>
    <p:extLst>
      <p:ext uri="{BB962C8B-B14F-4D97-AF65-F5344CB8AC3E}">
        <p14:creationId xmlns:p14="http://schemas.microsoft.com/office/powerpoint/2010/main" val="3982169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3011" y="2844801"/>
            <a:ext cx="12753774" cy="8045451"/>
          </a:xfrm>
        </p:spPr>
        <p:txBody>
          <a:bodyPr/>
          <a:lstStyle>
            <a:lvl1pPr>
              <a:defRPr sz="4400"/>
            </a:lvl1pPr>
            <a:lvl2pPr>
              <a:defRPr sz="38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456524" y="2844801"/>
            <a:ext cx="12756583" cy="8045451"/>
          </a:xfrm>
        </p:spPr>
        <p:txBody>
          <a:bodyPr/>
          <a:lstStyle>
            <a:lvl1pPr>
              <a:defRPr sz="4400"/>
            </a:lvl1pPr>
            <a:lvl2pPr>
              <a:defRPr sz="38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E63E805-B6F4-44AC-9011-2AA9B29C382D}" type="datetimeFigureOut">
              <a:rPr lang="en-US"/>
              <a:pPr>
                <a:defRPr/>
              </a:pPr>
              <a:t>7/8/2021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D97107-0926-44AB-9957-2EFB177ABF79}" type="slidenum">
              <a:rPr lang="en-US"/>
              <a:pPr>
                <a:defRPr/>
              </a:pPr>
              <a:t>‹#›</a:t>
            </a:fld>
            <a:endParaRPr lang="en-US"/>
          </a:p>
        </p:txBody>
      </p:sp>
    </p:spTree>
    <p:extLst>
      <p:ext uri="{BB962C8B-B14F-4D97-AF65-F5344CB8AC3E}">
        <p14:creationId xmlns:p14="http://schemas.microsoft.com/office/powerpoint/2010/main" val="1025495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09228" y="366184"/>
            <a:ext cx="14566107"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09228" y="2046817"/>
            <a:ext cx="7150993" cy="853016"/>
          </a:xfrm>
        </p:spPr>
        <p:txBody>
          <a:bodyPr anchor="b"/>
          <a:lstStyle>
            <a:lvl1pPr marL="0" indent="0">
              <a:buNone/>
              <a:defRPr sz="3800" b="1"/>
            </a:lvl1pPr>
            <a:lvl2pPr marL="723550" indent="0">
              <a:buNone/>
              <a:defRPr sz="3200" b="1"/>
            </a:lvl2pPr>
            <a:lvl3pPr marL="1447102" indent="0">
              <a:buNone/>
              <a:defRPr sz="2800" b="1"/>
            </a:lvl3pPr>
            <a:lvl4pPr marL="2170652" indent="0">
              <a:buNone/>
              <a:defRPr sz="2500" b="1"/>
            </a:lvl4pPr>
            <a:lvl5pPr marL="2894205" indent="0">
              <a:buNone/>
              <a:defRPr sz="2500" b="1"/>
            </a:lvl5pPr>
            <a:lvl6pPr marL="3617755" indent="0">
              <a:buNone/>
              <a:defRPr sz="2500" b="1"/>
            </a:lvl6pPr>
            <a:lvl7pPr marL="4341307" indent="0">
              <a:buNone/>
              <a:defRPr sz="2500" b="1"/>
            </a:lvl7pPr>
            <a:lvl8pPr marL="5064857" indent="0">
              <a:buNone/>
              <a:defRPr sz="2500" b="1"/>
            </a:lvl8pPr>
            <a:lvl9pPr marL="5788409"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09228" y="2899833"/>
            <a:ext cx="7150993" cy="5268384"/>
          </a:xfrm>
        </p:spPr>
        <p:txBody>
          <a:bodyPr/>
          <a:lstStyle>
            <a:lvl1pPr>
              <a:defRPr sz="3800"/>
            </a:lvl1pPr>
            <a:lvl2pPr>
              <a:defRPr sz="32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21536" y="2046817"/>
            <a:ext cx="7153802" cy="853016"/>
          </a:xfrm>
        </p:spPr>
        <p:txBody>
          <a:bodyPr anchor="b"/>
          <a:lstStyle>
            <a:lvl1pPr marL="0" indent="0">
              <a:buNone/>
              <a:defRPr sz="3800" b="1"/>
            </a:lvl1pPr>
            <a:lvl2pPr marL="723550" indent="0">
              <a:buNone/>
              <a:defRPr sz="3200" b="1"/>
            </a:lvl2pPr>
            <a:lvl3pPr marL="1447102" indent="0">
              <a:buNone/>
              <a:defRPr sz="2800" b="1"/>
            </a:lvl3pPr>
            <a:lvl4pPr marL="2170652" indent="0">
              <a:buNone/>
              <a:defRPr sz="2500" b="1"/>
            </a:lvl4pPr>
            <a:lvl5pPr marL="2894205" indent="0">
              <a:buNone/>
              <a:defRPr sz="2500" b="1"/>
            </a:lvl5pPr>
            <a:lvl6pPr marL="3617755" indent="0">
              <a:buNone/>
              <a:defRPr sz="2500" b="1"/>
            </a:lvl6pPr>
            <a:lvl7pPr marL="4341307" indent="0">
              <a:buNone/>
              <a:defRPr sz="2500" b="1"/>
            </a:lvl7pPr>
            <a:lvl8pPr marL="5064857" indent="0">
              <a:buNone/>
              <a:defRPr sz="2500" b="1"/>
            </a:lvl8pPr>
            <a:lvl9pPr marL="5788409"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21536" y="2899833"/>
            <a:ext cx="7153802" cy="5268384"/>
          </a:xfrm>
        </p:spPr>
        <p:txBody>
          <a:bodyPr/>
          <a:lstStyle>
            <a:lvl1pPr>
              <a:defRPr sz="3800"/>
            </a:lvl1pPr>
            <a:lvl2pPr>
              <a:defRPr sz="32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671CF33-7F4D-4AF3-952A-26AC67075B27}" type="datetimeFigureOut">
              <a:rPr lang="en-US"/>
              <a:pPr>
                <a:defRPr/>
              </a:pPr>
              <a:t>7/8/2021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9C530DD-6860-41EF-B739-E5999B31EB8C}" type="slidenum">
              <a:rPr lang="en-US"/>
              <a:pPr>
                <a:defRPr/>
              </a:pPr>
              <a:t>‹#›</a:t>
            </a:fld>
            <a:endParaRPr lang="en-US"/>
          </a:p>
        </p:txBody>
      </p:sp>
    </p:spTree>
    <p:extLst>
      <p:ext uri="{BB962C8B-B14F-4D97-AF65-F5344CB8AC3E}">
        <p14:creationId xmlns:p14="http://schemas.microsoft.com/office/powerpoint/2010/main" val="301909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1F38605-D138-4134-B999-39E01E6D42AD}" type="datetimeFigureOut">
              <a:rPr lang="en-US"/>
              <a:pPr>
                <a:defRPr/>
              </a:pPr>
              <a:t>7/8/2021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9BD0241-1DA8-4A01-8CE9-BBFACCA785DF}" type="slidenum">
              <a:rPr lang="en-US"/>
              <a:pPr>
                <a:defRPr/>
              </a:pPr>
              <a:t>‹#›</a:t>
            </a:fld>
            <a:endParaRPr lang="en-US"/>
          </a:p>
        </p:txBody>
      </p:sp>
    </p:spTree>
    <p:extLst>
      <p:ext uri="{BB962C8B-B14F-4D97-AF65-F5344CB8AC3E}">
        <p14:creationId xmlns:p14="http://schemas.microsoft.com/office/powerpoint/2010/main" val="277175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6FA04D-735E-4030-92A9-217DCA5A14B1}" type="datetimeFigureOut">
              <a:rPr lang="en-US"/>
              <a:pPr>
                <a:defRPr/>
              </a:pPr>
              <a:t>7/8/2021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6B7D54C-3386-4D38-A0E5-D196A6597314}" type="slidenum">
              <a:rPr lang="en-US"/>
              <a:pPr>
                <a:defRPr/>
              </a:pPr>
              <a:t>‹#›</a:t>
            </a:fld>
            <a:endParaRPr lang="en-US"/>
          </a:p>
        </p:txBody>
      </p:sp>
    </p:spTree>
    <p:extLst>
      <p:ext uri="{BB962C8B-B14F-4D97-AF65-F5344CB8AC3E}">
        <p14:creationId xmlns:p14="http://schemas.microsoft.com/office/powerpoint/2010/main" val="403222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231" y="364067"/>
            <a:ext cx="5324610" cy="1549400"/>
          </a:xfrm>
        </p:spPr>
        <p:txBody>
          <a:bodyPr anchor="b"/>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6327715" y="364069"/>
            <a:ext cx="9047620" cy="7804151"/>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09231" y="1913469"/>
            <a:ext cx="5324610" cy="6254751"/>
          </a:xfrm>
        </p:spPr>
        <p:txBody>
          <a:bodyPr/>
          <a:lstStyle>
            <a:lvl1pPr marL="0" indent="0">
              <a:buNone/>
              <a:defRPr sz="2200"/>
            </a:lvl1pPr>
            <a:lvl2pPr marL="723550" indent="0">
              <a:buNone/>
              <a:defRPr sz="1900"/>
            </a:lvl2pPr>
            <a:lvl3pPr marL="1447102" indent="0">
              <a:buNone/>
              <a:defRPr sz="1600"/>
            </a:lvl3pPr>
            <a:lvl4pPr marL="2170652" indent="0">
              <a:buNone/>
              <a:defRPr sz="1400"/>
            </a:lvl4pPr>
            <a:lvl5pPr marL="2894205" indent="0">
              <a:buNone/>
              <a:defRPr sz="1400"/>
            </a:lvl5pPr>
            <a:lvl6pPr marL="3617755" indent="0">
              <a:buNone/>
              <a:defRPr sz="1400"/>
            </a:lvl6pPr>
            <a:lvl7pPr marL="4341307" indent="0">
              <a:buNone/>
              <a:defRPr sz="1400"/>
            </a:lvl7pPr>
            <a:lvl8pPr marL="5064857" indent="0">
              <a:buNone/>
              <a:defRPr sz="1400"/>
            </a:lvl8pPr>
            <a:lvl9pPr marL="5788409"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D3F223-C820-4227-9D8F-3D0F696A5428}" type="datetimeFigureOut">
              <a:rPr lang="en-US"/>
              <a:pPr>
                <a:defRPr/>
              </a:pPr>
              <a:t>7/8/2021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ADA87C-5D9F-4EB3-BE3E-293BF90CE052}" type="slidenum">
              <a:rPr lang="en-US"/>
              <a:pPr>
                <a:defRPr/>
              </a:pPr>
              <a:t>‹#›</a:t>
            </a:fld>
            <a:endParaRPr lang="en-US"/>
          </a:p>
        </p:txBody>
      </p:sp>
    </p:spTree>
    <p:extLst>
      <p:ext uri="{BB962C8B-B14F-4D97-AF65-F5344CB8AC3E}">
        <p14:creationId xmlns:p14="http://schemas.microsoft.com/office/powerpoint/2010/main" val="4109320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72288" y="6400801"/>
            <a:ext cx="9710738" cy="755651"/>
          </a:xfrm>
        </p:spPr>
        <p:txBody>
          <a:bodyPr anchor="b"/>
          <a:lstStyle>
            <a:lvl1pPr algn="l">
              <a:defRPr sz="3200" b="1"/>
            </a:lvl1pPr>
          </a:lstStyle>
          <a:p>
            <a:r>
              <a:rPr lang="en-US" smtClean="0"/>
              <a:t>Click to edit Master title style</a:t>
            </a:r>
            <a:endParaRPr lang="en-US"/>
          </a:p>
        </p:txBody>
      </p:sp>
      <p:sp>
        <p:nvSpPr>
          <p:cNvPr id="3" name="Picture Placeholder 2"/>
          <p:cNvSpPr>
            <a:spLocks noGrp="1"/>
          </p:cNvSpPr>
          <p:nvPr>
            <p:ph type="pic" idx="1"/>
          </p:nvPr>
        </p:nvSpPr>
        <p:spPr>
          <a:xfrm>
            <a:off x="3172288" y="817033"/>
            <a:ext cx="9710738" cy="5486400"/>
          </a:xfrm>
        </p:spPr>
        <p:txBody>
          <a:bodyPr rtlCol="0">
            <a:normAutofit/>
          </a:bodyPr>
          <a:lstStyle>
            <a:lvl1pPr marL="0" indent="0">
              <a:buNone/>
              <a:defRPr sz="5100"/>
            </a:lvl1pPr>
            <a:lvl2pPr marL="723550" indent="0">
              <a:buNone/>
              <a:defRPr sz="4400"/>
            </a:lvl2pPr>
            <a:lvl3pPr marL="1447102" indent="0">
              <a:buNone/>
              <a:defRPr sz="3800"/>
            </a:lvl3pPr>
            <a:lvl4pPr marL="2170652" indent="0">
              <a:buNone/>
              <a:defRPr sz="3200"/>
            </a:lvl4pPr>
            <a:lvl5pPr marL="2894205" indent="0">
              <a:buNone/>
              <a:defRPr sz="3200"/>
            </a:lvl5pPr>
            <a:lvl6pPr marL="3617755" indent="0">
              <a:buNone/>
              <a:defRPr sz="3200"/>
            </a:lvl6pPr>
            <a:lvl7pPr marL="4341307" indent="0">
              <a:buNone/>
              <a:defRPr sz="3200"/>
            </a:lvl7pPr>
            <a:lvl8pPr marL="5064857" indent="0">
              <a:buNone/>
              <a:defRPr sz="3200"/>
            </a:lvl8pPr>
            <a:lvl9pPr marL="5788409" indent="0">
              <a:buNone/>
              <a:defRPr sz="3200"/>
            </a:lvl9pPr>
          </a:lstStyle>
          <a:p>
            <a:pPr lvl="0"/>
            <a:endParaRPr lang="en-US" noProof="0" smtClean="0"/>
          </a:p>
        </p:txBody>
      </p:sp>
      <p:sp>
        <p:nvSpPr>
          <p:cNvPr id="4" name="Text Placeholder 3"/>
          <p:cNvSpPr>
            <a:spLocks noGrp="1"/>
          </p:cNvSpPr>
          <p:nvPr>
            <p:ph type="body" sz="half" idx="2"/>
          </p:nvPr>
        </p:nvSpPr>
        <p:spPr>
          <a:xfrm>
            <a:off x="3172288" y="7156452"/>
            <a:ext cx="9710738" cy="1073149"/>
          </a:xfrm>
        </p:spPr>
        <p:txBody>
          <a:bodyPr/>
          <a:lstStyle>
            <a:lvl1pPr marL="0" indent="0">
              <a:buNone/>
              <a:defRPr sz="2200"/>
            </a:lvl1pPr>
            <a:lvl2pPr marL="723550" indent="0">
              <a:buNone/>
              <a:defRPr sz="1900"/>
            </a:lvl2pPr>
            <a:lvl3pPr marL="1447102" indent="0">
              <a:buNone/>
              <a:defRPr sz="1600"/>
            </a:lvl3pPr>
            <a:lvl4pPr marL="2170652" indent="0">
              <a:buNone/>
              <a:defRPr sz="1400"/>
            </a:lvl4pPr>
            <a:lvl5pPr marL="2894205" indent="0">
              <a:buNone/>
              <a:defRPr sz="1400"/>
            </a:lvl5pPr>
            <a:lvl6pPr marL="3617755" indent="0">
              <a:buNone/>
              <a:defRPr sz="1400"/>
            </a:lvl6pPr>
            <a:lvl7pPr marL="4341307" indent="0">
              <a:buNone/>
              <a:defRPr sz="1400"/>
            </a:lvl7pPr>
            <a:lvl8pPr marL="5064857" indent="0">
              <a:buNone/>
              <a:defRPr sz="1400"/>
            </a:lvl8pPr>
            <a:lvl9pPr marL="5788409"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B25A928-A582-40F8-B91B-DDAB5EC2737E}" type="datetimeFigureOut">
              <a:rPr lang="en-US"/>
              <a:pPr>
                <a:defRPr/>
              </a:pPr>
              <a:t>7/8/2021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A95BAD-C0C3-4059-B814-B252361D656D}" type="slidenum">
              <a:rPr lang="en-US"/>
              <a:pPr>
                <a:defRPr/>
              </a:pPr>
              <a:t>‹#›</a:t>
            </a:fld>
            <a:endParaRPr lang="en-US"/>
          </a:p>
        </p:txBody>
      </p:sp>
    </p:spTree>
    <p:extLst>
      <p:ext uri="{BB962C8B-B14F-4D97-AF65-F5344CB8AC3E}">
        <p14:creationId xmlns:p14="http://schemas.microsoft.com/office/powerpoint/2010/main" val="43111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09625" y="366713"/>
            <a:ext cx="145653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4711" tIns="72356" rIns="144711" bIns="72356"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09625" y="2133600"/>
            <a:ext cx="14565313"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4711" tIns="72356" rIns="144711" bIns="723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09625" y="8475663"/>
            <a:ext cx="3776663" cy="485775"/>
          </a:xfrm>
          <a:prstGeom prst="rect">
            <a:avLst/>
          </a:prstGeom>
        </p:spPr>
        <p:txBody>
          <a:bodyPr vert="horz" lIns="144711" tIns="72356" rIns="144711" bIns="72356" rtlCol="0" anchor="ctr"/>
          <a:lstStyle>
            <a:lvl1pPr algn="l">
              <a:defRPr sz="1900">
                <a:solidFill>
                  <a:schemeClr val="tx1">
                    <a:tint val="75000"/>
                  </a:schemeClr>
                </a:solidFill>
              </a:defRPr>
            </a:lvl1pPr>
          </a:lstStyle>
          <a:p>
            <a:pPr>
              <a:defRPr/>
            </a:pPr>
            <a:fld id="{462BD359-EFDA-4A95-975E-DD63A3A8F303}" type="datetimeFigureOut">
              <a:rPr lang="en-US"/>
              <a:pPr>
                <a:defRPr/>
              </a:pPr>
              <a:t>7/8/2021</a:t>
            </a:fld>
            <a:endParaRPr lang="en-US"/>
          </a:p>
        </p:txBody>
      </p:sp>
      <p:sp>
        <p:nvSpPr>
          <p:cNvPr id="5" name="Footer Placeholder 4"/>
          <p:cNvSpPr>
            <a:spLocks noGrp="1"/>
          </p:cNvSpPr>
          <p:nvPr>
            <p:ph type="ftr" sz="quarter" idx="3"/>
          </p:nvPr>
        </p:nvSpPr>
        <p:spPr>
          <a:xfrm>
            <a:off x="5529263" y="8475663"/>
            <a:ext cx="5126037" cy="485775"/>
          </a:xfrm>
          <a:prstGeom prst="rect">
            <a:avLst/>
          </a:prstGeom>
        </p:spPr>
        <p:txBody>
          <a:bodyPr vert="horz" lIns="144711" tIns="72356" rIns="144711" bIns="72356" rtlCol="0" anchor="ctr"/>
          <a:lstStyle>
            <a:lvl1pPr algn="ctr">
              <a:defRPr sz="1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1598275" y="8475663"/>
            <a:ext cx="3776663" cy="485775"/>
          </a:xfrm>
          <a:prstGeom prst="rect">
            <a:avLst/>
          </a:prstGeom>
        </p:spPr>
        <p:txBody>
          <a:bodyPr vert="horz" lIns="144711" tIns="72356" rIns="144711" bIns="72356" rtlCol="0" anchor="ctr"/>
          <a:lstStyle>
            <a:lvl1pPr algn="r">
              <a:defRPr sz="1900">
                <a:solidFill>
                  <a:schemeClr val="tx1">
                    <a:tint val="75000"/>
                  </a:schemeClr>
                </a:solidFill>
              </a:defRPr>
            </a:lvl1pPr>
          </a:lstStyle>
          <a:p>
            <a:pPr>
              <a:defRPr/>
            </a:pPr>
            <a:fld id="{7D163AFC-C0AB-4790-B780-0B9FE6A795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1446213" rtl="0" eaLnBrk="0" fontAlgn="base" hangingPunct="0">
        <a:spcBef>
          <a:spcPct val="0"/>
        </a:spcBef>
        <a:spcAft>
          <a:spcPct val="0"/>
        </a:spcAft>
        <a:defRPr sz="7000" kern="1200">
          <a:solidFill>
            <a:schemeClr val="tx1"/>
          </a:solidFill>
          <a:latin typeface="+mj-lt"/>
          <a:ea typeface="+mj-ea"/>
          <a:cs typeface="+mj-cs"/>
        </a:defRPr>
      </a:lvl1pPr>
      <a:lvl2pPr algn="ctr" defTabSz="1446213" rtl="0" eaLnBrk="0" fontAlgn="base" hangingPunct="0">
        <a:spcBef>
          <a:spcPct val="0"/>
        </a:spcBef>
        <a:spcAft>
          <a:spcPct val="0"/>
        </a:spcAft>
        <a:defRPr sz="7000">
          <a:solidFill>
            <a:schemeClr val="tx1"/>
          </a:solidFill>
          <a:latin typeface="Calibri" pitchFamily="34" charset="0"/>
        </a:defRPr>
      </a:lvl2pPr>
      <a:lvl3pPr algn="ctr" defTabSz="1446213" rtl="0" eaLnBrk="0" fontAlgn="base" hangingPunct="0">
        <a:spcBef>
          <a:spcPct val="0"/>
        </a:spcBef>
        <a:spcAft>
          <a:spcPct val="0"/>
        </a:spcAft>
        <a:defRPr sz="7000">
          <a:solidFill>
            <a:schemeClr val="tx1"/>
          </a:solidFill>
          <a:latin typeface="Calibri" pitchFamily="34" charset="0"/>
        </a:defRPr>
      </a:lvl3pPr>
      <a:lvl4pPr algn="ctr" defTabSz="1446213" rtl="0" eaLnBrk="0" fontAlgn="base" hangingPunct="0">
        <a:spcBef>
          <a:spcPct val="0"/>
        </a:spcBef>
        <a:spcAft>
          <a:spcPct val="0"/>
        </a:spcAft>
        <a:defRPr sz="7000">
          <a:solidFill>
            <a:schemeClr val="tx1"/>
          </a:solidFill>
          <a:latin typeface="Calibri" pitchFamily="34" charset="0"/>
        </a:defRPr>
      </a:lvl4pPr>
      <a:lvl5pPr algn="ctr" defTabSz="1446213" rtl="0" eaLnBrk="0" fontAlgn="base" hangingPunct="0">
        <a:spcBef>
          <a:spcPct val="0"/>
        </a:spcBef>
        <a:spcAft>
          <a:spcPct val="0"/>
        </a:spcAft>
        <a:defRPr sz="7000">
          <a:solidFill>
            <a:schemeClr val="tx1"/>
          </a:solidFill>
          <a:latin typeface="Calibri" pitchFamily="34" charset="0"/>
        </a:defRPr>
      </a:lvl5pPr>
      <a:lvl6pPr marL="457200" algn="ctr" defTabSz="1446213" rtl="0" fontAlgn="base">
        <a:spcBef>
          <a:spcPct val="0"/>
        </a:spcBef>
        <a:spcAft>
          <a:spcPct val="0"/>
        </a:spcAft>
        <a:defRPr sz="7000">
          <a:solidFill>
            <a:schemeClr val="tx1"/>
          </a:solidFill>
          <a:latin typeface="Calibri" pitchFamily="34" charset="0"/>
        </a:defRPr>
      </a:lvl6pPr>
      <a:lvl7pPr marL="914400" algn="ctr" defTabSz="1446213" rtl="0" fontAlgn="base">
        <a:spcBef>
          <a:spcPct val="0"/>
        </a:spcBef>
        <a:spcAft>
          <a:spcPct val="0"/>
        </a:spcAft>
        <a:defRPr sz="7000">
          <a:solidFill>
            <a:schemeClr val="tx1"/>
          </a:solidFill>
          <a:latin typeface="Calibri" pitchFamily="34" charset="0"/>
        </a:defRPr>
      </a:lvl7pPr>
      <a:lvl8pPr marL="1371600" algn="ctr" defTabSz="1446213" rtl="0" fontAlgn="base">
        <a:spcBef>
          <a:spcPct val="0"/>
        </a:spcBef>
        <a:spcAft>
          <a:spcPct val="0"/>
        </a:spcAft>
        <a:defRPr sz="7000">
          <a:solidFill>
            <a:schemeClr val="tx1"/>
          </a:solidFill>
          <a:latin typeface="Calibri" pitchFamily="34" charset="0"/>
        </a:defRPr>
      </a:lvl8pPr>
      <a:lvl9pPr marL="1828800" algn="ctr" defTabSz="1446213" rtl="0" fontAlgn="base">
        <a:spcBef>
          <a:spcPct val="0"/>
        </a:spcBef>
        <a:spcAft>
          <a:spcPct val="0"/>
        </a:spcAft>
        <a:defRPr sz="7000">
          <a:solidFill>
            <a:schemeClr val="tx1"/>
          </a:solidFill>
          <a:latin typeface="Calibri" pitchFamily="34" charset="0"/>
        </a:defRPr>
      </a:lvl9pPr>
    </p:titleStyle>
    <p:bodyStyle>
      <a:lvl1pPr marL="541338" indent="-541338" algn="l" defTabSz="1446213" rtl="0" eaLnBrk="0" fontAlgn="base" hangingPunct="0">
        <a:spcBef>
          <a:spcPct val="20000"/>
        </a:spcBef>
        <a:spcAft>
          <a:spcPct val="0"/>
        </a:spcAft>
        <a:buFont typeface="Arial" charset="0"/>
        <a:buChar char="•"/>
        <a:defRPr sz="5100" kern="1200">
          <a:solidFill>
            <a:schemeClr val="tx1"/>
          </a:solidFill>
          <a:latin typeface="+mn-lt"/>
          <a:ea typeface="+mn-ea"/>
          <a:cs typeface="+mn-cs"/>
        </a:defRPr>
      </a:lvl1pPr>
      <a:lvl2pPr marL="1174750" indent="-450850" algn="l" defTabSz="1446213" rtl="0" eaLnBrk="0" fontAlgn="base" hangingPunct="0">
        <a:spcBef>
          <a:spcPct val="20000"/>
        </a:spcBef>
        <a:spcAft>
          <a:spcPct val="0"/>
        </a:spcAft>
        <a:buFont typeface="Arial" charset="0"/>
        <a:buChar char="–"/>
        <a:defRPr sz="4400" kern="1200">
          <a:solidFill>
            <a:schemeClr val="tx1"/>
          </a:solidFill>
          <a:latin typeface="+mn-lt"/>
          <a:ea typeface="+mn-ea"/>
          <a:cs typeface="+mn-cs"/>
        </a:defRPr>
      </a:lvl2pPr>
      <a:lvl3pPr marL="1808163" indent="-360363" algn="l" defTabSz="1446213" rtl="0" eaLnBrk="0" fontAlgn="base" hangingPunct="0">
        <a:spcBef>
          <a:spcPct val="20000"/>
        </a:spcBef>
        <a:spcAft>
          <a:spcPct val="0"/>
        </a:spcAft>
        <a:buFont typeface="Arial" charset="0"/>
        <a:buChar char="•"/>
        <a:defRPr sz="3800" kern="1200">
          <a:solidFill>
            <a:schemeClr val="tx1"/>
          </a:solidFill>
          <a:latin typeface="+mn-lt"/>
          <a:ea typeface="+mn-ea"/>
          <a:cs typeface="+mn-cs"/>
        </a:defRPr>
      </a:lvl3pPr>
      <a:lvl4pPr marL="2532063" indent="-360363" algn="l" defTabSz="14462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4pPr>
      <a:lvl5pPr marL="3255963" indent="-360363" algn="l" defTabSz="14462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5pPr>
      <a:lvl6pPr marL="3979531" indent="-361776" algn="l" defTabSz="1447102"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03081" indent="-361776" algn="l" defTabSz="1447102"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26633" indent="-361776" algn="l" defTabSz="1447102"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50183" indent="-361776" algn="l" defTabSz="1447102"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47102" rtl="0" eaLnBrk="1" latinLnBrk="0" hangingPunct="1">
        <a:defRPr sz="2800" kern="1200">
          <a:solidFill>
            <a:schemeClr val="tx1"/>
          </a:solidFill>
          <a:latin typeface="+mn-lt"/>
          <a:ea typeface="+mn-ea"/>
          <a:cs typeface="+mn-cs"/>
        </a:defRPr>
      </a:lvl1pPr>
      <a:lvl2pPr marL="723550" algn="l" defTabSz="1447102" rtl="0" eaLnBrk="1" latinLnBrk="0" hangingPunct="1">
        <a:defRPr sz="2800" kern="1200">
          <a:solidFill>
            <a:schemeClr val="tx1"/>
          </a:solidFill>
          <a:latin typeface="+mn-lt"/>
          <a:ea typeface="+mn-ea"/>
          <a:cs typeface="+mn-cs"/>
        </a:defRPr>
      </a:lvl2pPr>
      <a:lvl3pPr marL="1447102" algn="l" defTabSz="1447102" rtl="0" eaLnBrk="1" latinLnBrk="0" hangingPunct="1">
        <a:defRPr sz="2800" kern="1200">
          <a:solidFill>
            <a:schemeClr val="tx1"/>
          </a:solidFill>
          <a:latin typeface="+mn-lt"/>
          <a:ea typeface="+mn-ea"/>
          <a:cs typeface="+mn-cs"/>
        </a:defRPr>
      </a:lvl3pPr>
      <a:lvl4pPr marL="2170652" algn="l" defTabSz="1447102" rtl="0" eaLnBrk="1" latinLnBrk="0" hangingPunct="1">
        <a:defRPr sz="2800" kern="1200">
          <a:solidFill>
            <a:schemeClr val="tx1"/>
          </a:solidFill>
          <a:latin typeface="+mn-lt"/>
          <a:ea typeface="+mn-ea"/>
          <a:cs typeface="+mn-cs"/>
        </a:defRPr>
      </a:lvl4pPr>
      <a:lvl5pPr marL="2894205" algn="l" defTabSz="1447102" rtl="0" eaLnBrk="1" latinLnBrk="0" hangingPunct="1">
        <a:defRPr sz="2800" kern="1200">
          <a:solidFill>
            <a:schemeClr val="tx1"/>
          </a:solidFill>
          <a:latin typeface="+mn-lt"/>
          <a:ea typeface="+mn-ea"/>
          <a:cs typeface="+mn-cs"/>
        </a:defRPr>
      </a:lvl5pPr>
      <a:lvl6pPr marL="3617755" algn="l" defTabSz="1447102" rtl="0" eaLnBrk="1" latinLnBrk="0" hangingPunct="1">
        <a:defRPr sz="2800" kern="1200">
          <a:solidFill>
            <a:schemeClr val="tx1"/>
          </a:solidFill>
          <a:latin typeface="+mn-lt"/>
          <a:ea typeface="+mn-ea"/>
          <a:cs typeface="+mn-cs"/>
        </a:defRPr>
      </a:lvl6pPr>
      <a:lvl7pPr marL="4341307" algn="l" defTabSz="1447102" rtl="0" eaLnBrk="1" latinLnBrk="0" hangingPunct="1">
        <a:defRPr sz="2800" kern="1200">
          <a:solidFill>
            <a:schemeClr val="tx1"/>
          </a:solidFill>
          <a:latin typeface="+mn-lt"/>
          <a:ea typeface="+mn-ea"/>
          <a:cs typeface="+mn-cs"/>
        </a:defRPr>
      </a:lvl7pPr>
      <a:lvl8pPr marL="5064857" algn="l" defTabSz="1447102" rtl="0" eaLnBrk="1" latinLnBrk="0" hangingPunct="1">
        <a:defRPr sz="2800" kern="1200">
          <a:solidFill>
            <a:schemeClr val="tx1"/>
          </a:solidFill>
          <a:latin typeface="+mn-lt"/>
          <a:ea typeface="+mn-ea"/>
          <a:cs typeface="+mn-cs"/>
        </a:defRPr>
      </a:lvl8pPr>
      <a:lvl9pPr marL="5788409" algn="l" defTabSz="1447102"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cxnSp>
        <p:nvCxnSpPr>
          <p:cNvPr id="7" name="Straight Connector 6"/>
          <p:cNvCxnSpPr/>
          <p:nvPr/>
        </p:nvCxnSpPr>
        <p:spPr>
          <a:xfrm>
            <a:off x="5070475" y="1719263"/>
            <a:ext cx="58293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5718175" y="1828800"/>
            <a:ext cx="45339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sp>
        <p:nvSpPr>
          <p:cNvPr id="9" name="Rectangle 8"/>
          <p:cNvSpPr/>
          <p:nvPr/>
        </p:nvSpPr>
        <p:spPr>
          <a:xfrm>
            <a:off x="5052552" y="609600"/>
            <a:ext cx="6048964" cy="1015663"/>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1447312" fontAlgn="auto">
              <a:spcBef>
                <a:spcPts val="0"/>
              </a:spcBef>
              <a:spcAft>
                <a:spcPts val="0"/>
              </a:spcAft>
              <a:defRPr/>
            </a:pPr>
            <a:r>
              <a:rPr lang="en-US" sz="6000" b="1" smtClean="0">
                <a:ln w="11430"/>
                <a:solidFill>
                  <a:srgbClr val="0000FF"/>
                </a:solidFill>
                <a:effectLst>
                  <a:outerShdw blurRad="50800" dist="39000" dir="5460000" algn="tl">
                    <a:srgbClr val="000000">
                      <a:alpha val="38000"/>
                    </a:srgbClr>
                  </a:outerShdw>
                </a:effectLst>
                <a:latin typeface="Times New Roman" pitchFamily="18" charset="0"/>
                <a:cs typeface="Times New Roman" pitchFamily="18" charset="0"/>
              </a:rPr>
              <a:t>Môn Tập làm văn</a:t>
            </a:r>
            <a:endParaRPr lang="en-US" sz="6000" b="1">
              <a:ln w="11430"/>
              <a:solidFill>
                <a:srgbClr val="0000FF"/>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WordArt 3"/>
          <p:cNvSpPr>
            <a:spLocks noChangeArrowheads="1" noChangeShapeType="1" noTextEdit="1"/>
          </p:cNvSpPr>
          <p:nvPr/>
        </p:nvSpPr>
        <p:spPr bwMode="auto">
          <a:xfrm>
            <a:off x="1911905" y="3707130"/>
            <a:ext cx="12146439" cy="1927860"/>
          </a:xfrm>
          <a:prstGeom prst="rect">
            <a:avLst/>
          </a:prstGeom>
        </p:spPr>
        <p:txBody>
          <a:bodyPr wrap="none" fromWordArt="1">
            <a:prstTxWarp prst="textPlain">
              <a:avLst>
                <a:gd name="adj" fmla="val 50000"/>
              </a:avLst>
            </a:prstTxWarp>
          </a:bodyPr>
          <a:lstStyle/>
          <a:p>
            <a:pPr algn="ctr"/>
            <a:r>
              <a:rPr lang="en-US" b="1" kern="10"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TẢ NGOẠI HÌNH CỦA  NHÂN </a:t>
            </a:r>
            <a:r>
              <a:rPr lang="en-US" b="1" kern="10"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VẬT </a:t>
            </a:r>
            <a:endParaRPr lang="en-US" b="1" kern="10"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algn="ctr"/>
            <a:r>
              <a:rPr lang="en-US" b="1" kern="10" smtClean="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TRONG BÀI VĂN KỂ CHUYỆN</a:t>
            </a:r>
            <a:endParaRPr lang="en-US" b="1"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
        <p:nvSpPr>
          <p:cNvPr id="10" name="Rectangle 9"/>
          <p:cNvSpPr/>
          <p:nvPr/>
        </p:nvSpPr>
        <p:spPr>
          <a:xfrm>
            <a:off x="6751218" y="2362200"/>
            <a:ext cx="2579553" cy="1015663"/>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1447312" fontAlgn="auto">
              <a:spcBef>
                <a:spcPts val="0"/>
              </a:spcBef>
              <a:spcAft>
                <a:spcPts val="0"/>
              </a:spcAft>
              <a:defRPr/>
            </a:pPr>
            <a:r>
              <a:rPr lang="en-US" sz="6000" b="1" smtClean="0">
                <a:ln w="11430"/>
                <a:solidFill>
                  <a:srgbClr val="0000FF"/>
                </a:solidFill>
                <a:effectLst>
                  <a:outerShdw blurRad="50800" dist="39000" dir="5460000" algn="tl">
                    <a:srgbClr val="000000">
                      <a:alpha val="38000"/>
                    </a:srgbClr>
                  </a:outerShdw>
                </a:effectLst>
                <a:latin typeface="Times New Roman" pitchFamily="18" charset="0"/>
                <a:cs typeface="Times New Roman" pitchFamily="18" charset="0"/>
              </a:rPr>
              <a:t>BÀI </a:t>
            </a:r>
            <a:r>
              <a:rPr lang="en-US" sz="6000" b="1" smtClean="0">
                <a:ln w="11430"/>
                <a:solidFill>
                  <a:srgbClr val="0000FF"/>
                </a:solidFill>
                <a:effectLst>
                  <a:outerShdw blurRad="50800" dist="39000" dir="5460000" algn="tl">
                    <a:srgbClr val="000000">
                      <a:alpha val="38000"/>
                    </a:srgbClr>
                  </a:outerShdw>
                </a:effectLst>
                <a:latin typeface="Times New Roman" pitchFamily="18" charset="0"/>
                <a:cs typeface="Times New Roman" pitchFamily="18" charset="0"/>
              </a:rPr>
              <a:t>3: </a:t>
            </a:r>
            <a:endParaRPr lang="en-US" sz="6000" b="1">
              <a:ln w="11430"/>
              <a:solidFill>
                <a:srgbClr val="0000FF"/>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 name="Text Box 8"/>
          <p:cNvSpPr txBox="1">
            <a:spLocks noChangeArrowheads="1"/>
          </p:cNvSpPr>
          <p:nvPr/>
        </p:nvSpPr>
        <p:spPr bwMode="auto">
          <a:xfrm>
            <a:off x="3596481" y="228600"/>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spcBef>
                <a:spcPts val="0"/>
              </a:spcBef>
            </a:pPr>
            <a:r>
              <a:rPr lang="en-US" altLang="vi-VN" sz="2800" b="1" smtClean="0">
                <a:solidFill>
                  <a:srgbClr val="0000FF"/>
                </a:solidFill>
                <a:latin typeface="Times New Roman" pitchFamily="18" charset="0"/>
              </a:rPr>
              <a:t>TẬP LÀM VĂN</a:t>
            </a:r>
          </a:p>
          <a:p>
            <a:pPr algn="ctr" eaLnBrk="1" hangingPunct="1">
              <a:spcBef>
                <a:spcPts val="0"/>
              </a:spcBef>
            </a:pPr>
            <a:r>
              <a:rPr lang="en-US" altLang="vi-VN" sz="2800" b="1" smtClean="0">
                <a:solidFill>
                  <a:srgbClr val="FF0000"/>
                </a:solidFill>
                <a:latin typeface="Times New Roman" pitchFamily="18" charset="0"/>
              </a:rPr>
              <a:t>TẢ NGOẠI HÌNH  CỦA NHÂN </a:t>
            </a:r>
            <a:r>
              <a:rPr lang="en-US" altLang="vi-VN" sz="2800" b="1" smtClean="0">
                <a:solidFill>
                  <a:srgbClr val="FF0000"/>
                </a:solidFill>
                <a:latin typeface="Times New Roman" pitchFamily="18" charset="0"/>
              </a:rPr>
              <a:t>VẬT </a:t>
            </a:r>
            <a:endParaRPr lang="en-US" altLang="vi-VN" sz="2800" b="1" smtClean="0">
              <a:solidFill>
                <a:srgbClr val="FF0000"/>
              </a:solidFill>
              <a:latin typeface="Times New Roman" pitchFamily="18" charset="0"/>
            </a:endParaRPr>
          </a:p>
          <a:p>
            <a:pPr algn="ctr" eaLnBrk="1" hangingPunct="1">
              <a:spcBef>
                <a:spcPts val="0"/>
              </a:spcBef>
            </a:pPr>
            <a:r>
              <a:rPr lang="en-US" altLang="vi-VN" sz="2800" b="1" smtClean="0">
                <a:solidFill>
                  <a:srgbClr val="FF0000"/>
                </a:solidFill>
                <a:latin typeface="Times New Roman" pitchFamily="18" charset="0"/>
              </a:rPr>
              <a:t>TRONG BÀI VĂN KỂ CHUYỆN</a:t>
            </a:r>
            <a:endParaRPr lang="en-US" altLang="vi-VN" sz="2800" b="1">
              <a:solidFill>
                <a:srgbClr val="FF0000"/>
              </a:solidFill>
              <a:latin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156621407"/>
              </p:ext>
            </p:extLst>
          </p:nvPr>
        </p:nvGraphicFramePr>
        <p:xfrm>
          <a:off x="548481" y="4038600"/>
          <a:ext cx="15011400" cy="4108704"/>
        </p:xfrm>
        <a:graphic>
          <a:graphicData uri="http://schemas.openxmlformats.org/drawingml/2006/table">
            <a:tbl>
              <a:tblPr/>
              <a:tblGrid>
                <a:gridCol w="15011400"/>
              </a:tblGrid>
              <a:tr h="2362200">
                <a:tc>
                  <a:txBody>
                    <a:bodyPr/>
                    <a:lstStyle/>
                    <a:p>
                      <a:pPr marL="514350" marR="0" lvl="0" indent="-514350" algn="just"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cs typeface="Times New Roman" pitchFamily="18" charset="0"/>
                        </a:rPr>
                        <a:t>1</a:t>
                      </a:r>
                      <a:r>
                        <a:rPr kumimoji="0" 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cs typeface="Times New Roman" pitchFamily="18" charset="0"/>
                        </a:rPr>
                        <a:t>. </a:t>
                      </a:r>
                      <a:r>
                        <a:rPr kumimoji="0" lang="en-US" sz="2800" b="1" i="0" u="none" strike="noStrike" cap="none" normalizeH="0" baseline="0" smtClean="0">
                          <a:ln>
                            <a:noFill/>
                          </a:ln>
                          <a:solidFill>
                            <a:srgbClr val="FF0000"/>
                          </a:solidFill>
                          <a:effectLst/>
                          <a:latin typeface="Times New Roman" pitchFamily="18" charset="0"/>
                          <a:cs typeface="Times New Roman" pitchFamily="18" charset="0"/>
                        </a:rPr>
                        <a:t>Đặc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điểm</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ngoại</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hình</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chị</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Nhà</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Trò</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về</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a:t>
                      </a:r>
                    </a:p>
                    <a:p>
                      <a:pPr marL="514350" marR="0" lvl="0" indent="-514350" algn="just"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Sức</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vóc</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gầy</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yếu</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quá</a:t>
                      </a:r>
                      <a:endParaRPr kumimoji="0" lang="en-US" sz="2800" b="1" i="1" u="none" strike="noStrike" cap="none" normalizeH="0" baseline="0" dirty="0" smtClean="0">
                        <a:ln>
                          <a:noFill/>
                        </a:ln>
                        <a:solidFill>
                          <a:srgbClr val="0070C0"/>
                        </a:solidFill>
                        <a:effectLst/>
                        <a:latin typeface="Times New Roman" pitchFamily="18" charset="0"/>
                        <a:cs typeface="Times New Roman" pitchFamily="18" charset="0"/>
                      </a:endParaRPr>
                    </a:p>
                    <a:p>
                      <a:pPr marL="514350" marR="0" lvl="0" indent="-514350" algn="just"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smtClean="0">
                          <a:ln>
                            <a:noFill/>
                          </a:ln>
                          <a:solidFill>
                            <a:srgbClr val="FF0000"/>
                          </a:solidFill>
                          <a:effectLst/>
                          <a:latin typeface="Times New Roman" pitchFamily="18" charset="0"/>
                          <a:cs typeface="Times New Roman" pitchFamily="18" charset="0"/>
                        </a:rPr>
                        <a:t>- Thân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mình</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bé</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nhỏ</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người</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bự</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những</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phấn</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như</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mới</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lột</a:t>
                      </a:r>
                      <a:endParaRPr kumimoji="0" lang="en-US" sz="2800" b="1" i="1" u="none" strike="noStrike" cap="none" normalizeH="0" baseline="0" dirty="0" smtClean="0">
                        <a:ln>
                          <a:noFill/>
                        </a:ln>
                        <a:solidFill>
                          <a:srgbClr val="0070C0"/>
                        </a:solidFill>
                        <a:effectLst/>
                        <a:latin typeface="Times New Roman" pitchFamily="18" charset="0"/>
                        <a:cs typeface="Times New Roman" pitchFamily="18" charset="0"/>
                      </a:endParaRPr>
                    </a:p>
                    <a:p>
                      <a:pPr marL="514350" marR="0" lvl="0" indent="-514350" algn="just"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Cánh</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hai</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cánh</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mỏng</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như</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cánh</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bướm</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non,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lại</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ngắn</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chùn</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chùn</a:t>
                      </a:r>
                      <a:endParaRPr kumimoji="0" lang="en-US" sz="2800" b="1" i="1" u="none" strike="noStrike" cap="none" normalizeH="0" baseline="0" dirty="0" smtClean="0">
                        <a:ln>
                          <a:noFill/>
                        </a:ln>
                        <a:solidFill>
                          <a:srgbClr val="0070C0"/>
                        </a:solidFill>
                        <a:effectLst/>
                        <a:latin typeface="Times New Roman" pitchFamily="18" charset="0"/>
                        <a:cs typeface="Times New Roman" pitchFamily="18" charset="0"/>
                      </a:endParaRPr>
                    </a:p>
                    <a:p>
                      <a:pPr marL="514350" marR="0" lvl="0" indent="-514350" algn="just"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1" u="none" strike="noStrike" cap="none" normalizeH="0" baseline="0" smtClean="0">
                          <a:ln>
                            <a:noFill/>
                          </a:ln>
                          <a:solidFill>
                            <a:srgbClr val="FF0000"/>
                          </a:solidFill>
                          <a:effectLst/>
                          <a:latin typeface="Times New Roman" pitchFamily="18" charset="0"/>
                          <a:cs typeface="Times New Roman" pitchFamily="18" charset="0"/>
                        </a:rPr>
                        <a:t> </a:t>
                      </a:r>
                      <a:r>
                        <a:rPr kumimoji="0" lang="en-US" sz="2800" b="1" i="1" u="none" strike="noStrike" cap="none" normalizeH="0" baseline="0" smtClean="0">
                          <a:ln>
                            <a:noFill/>
                          </a:ln>
                          <a:solidFill>
                            <a:srgbClr val="FF000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FF0000"/>
                          </a:solidFill>
                          <a:effectLst/>
                          <a:latin typeface="Times New Roman" pitchFamily="18" charset="0"/>
                          <a:cs typeface="Times New Roman" pitchFamily="18" charset="0"/>
                        </a:rPr>
                        <a:t>Trang</a:t>
                      </a:r>
                      <a:r>
                        <a:rPr kumimoji="0" lang="en-US" sz="2800" b="1" i="1"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FF0000"/>
                          </a:solidFill>
                          <a:effectLst/>
                          <a:latin typeface="Times New Roman" pitchFamily="18" charset="0"/>
                          <a:cs typeface="Times New Roman" pitchFamily="18" charset="0"/>
                        </a:rPr>
                        <a:t>phục</a:t>
                      </a:r>
                      <a:r>
                        <a:rPr kumimoji="0" lang="en-US" sz="2800" b="1" i="1"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mặc</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áo</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thâm</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dài</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đôi</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chỗ</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chấm</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điểm</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vàng</a:t>
                      </a:r>
                      <a:endParaRPr kumimoji="0" lang="en-US" sz="2800" b="1" i="1" u="none" strike="noStrike" cap="none" normalizeH="0" baseline="0" dirty="0" smtClean="0">
                        <a:ln>
                          <a:noFill/>
                        </a:ln>
                        <a:solidFill>
                          <a:srgbClr val="0070C0"/>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7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2.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Ngoại</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hình</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chị</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Nhà</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Trò</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nói</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lên</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Tính</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cách</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yếu</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đuối</a:t>
                      </a:r>
                      <a:endParaRPr kumimoji="0" lang="en-US" sz="2800" b="1" i="1"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Thân</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phận</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tội</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nghiệp</a:t>
                      </a:r>
                      <a:r>
                        <a:rPr kumimoji="0" lang="en-US" sz="2800" b="1" i="1" u="none" strike="noStrike" cap="none" normalizeH="0" baseline="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smtClean="0">
                          <a:ln>
                            <a:noFill/>
                          </a:ln>
                          <a:solidFill>
                            <a:srgbClr val="0070C0"/>
                          </a:solidFill>
                          <a:effectLst/>
                          <a:latin typeface="Times New Roman" pitchFamily="18" charset="0"/>
                          <a:cs typeface="Times New Roman" pitchFamily="18" charset="0"/>
                        </a:rPr>
                        <a:t>đáng thương</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dễ</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bị</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bắt</a:t>
                      </a:r>
                      <a:r>
                        <a:rPr kumimoji="0" lang="en-US" sz="2800" b="1" i="1" u="none" strike="noStrike" cap="none" normalizeH="0" baseline="0" dirty="0" smtClean="0">
                          <a:ln>
                            <a:noFill/>
                          </a:ln>
                          <a:solidFill>
                            <a:srgbClr val="0070C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rgbClr val="0070C0"/>
                          </a:solidFill>
                          <a:effectLst/>
                          <a:latin typeface="Times New Roman" pitchFamily="18" charset="0"/>
                          <a:cs typeface="Times New Roman" pitchFamily="18" charset="0"/>
                        </a:rPr>
                        <a:t>nạt</a:t>
                      </a:r>
                      <a:endParaRPr kumimoji="0" lang="en-US" sz="2800" b="1" i="1" u="none" strike="noStrike" cap="none" normalizeH="0" baseline="0" dirty="0" smtClean="0">
                        <a:ln>
                          <a:noFill/>
                        </a:ln>
                        <a:solidFill>
                          <a:srgbClr val="0070C0"/>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689005" y="2057400"/>
            <a:ext cx="14859000" cy="1815882"/>
          </a:xfrm>
          <a:prstGeom prst="rect">
            <a:avLst/>
          </a:prstGeom>
          <a:noFill/>
        </p:spPr>
        <p:txBody>
          <a:bodyPr wrap="square" rtlCol="0">
            <a:spAutoFit/>
          </a:bodyPr>
          <a:lstStyle/>
          <a:p>
            <a:pPr algn="just"/>
            <a:r>
              <a:rPr lang="en-US" b="1" smtClean="0">
                <a:solidFill>
                  <a:srgbClr val="0000FF"/>
                </a:solidFill>
                <a:latin typeface="+mj-lt"/>
              </a:rPr>
              <a:t>     </a:t>
            </a:r>
            <a:r>
              <a:rPr lang="vi-VN" b="1" smtClean="0">
                <a:solidFill>
                  <a:srgbClr val="0000FF"/>
                </a:solidFill>
                <a:latin typeface="+mj-lt"/>
              </a:rPr>
              <a:t>Chị </a:t>
            </a:r>
            <a:r>
              <a:rPr lang="vi-VN" b="1">
                <a:solidFill>
                  <a:srgbClr val="0000FF"/>
                </a:solidFill>
                <a:latin typeface="+mj-lt"/>
              </a:rPr>
              <a:t>Nhà Trò đã bé nhỏ lại gầy yếu quá, người bự những phấn, như mới lột. Chị mặc áo thâm dài, đôi chỗ chấm điểm vàng, hai cánh mỏng như cánh bướm non, lại ngắn chùn chùn. Hình như cánh yếu quá, chưa quen mở, mà cho dù có khỏe cũng chẳng bay được xa. Tôi đến gần, chị Nhà Trò vẫn khóc.</a:t>
            </a:r>
            <a:endParaRPr lang="en-US" b="1">
              <a:solidFill>
                <a:srgbClr val="0000FF"/>
              </a:solidFill>
              <a:latin typeface="+mj-lt"/>
            </a:endParaRPr>
          </a:p>
        </p:txBody>
      </p:sp>
      <p:sp>
        <p:nvSpPr>
          <p:cNvPr id="3" name="TextBox 2"/>
          <p:cNvSpPr txBox="1"/>
          <p:nvPr/>
        </p:nvSpPr>
        <p:spPr>
          <a:xfrm>
            <a:off x="1234281" y="1524000"/>
            <a:ext cx="1939955" cy="523220"/>
          </a:xfrm>
          <a:prstGeom prst="rect">
            <a:avLst/>
          </a:prstGeom>
          <a:noFill/>
        </p:spPr>
        <p:txBody>
          <a:bodyPr wrap="none" rtlCol="0">
            <a:spAutoFit/>
          </a:bodyPr>
          <a:lstStyle/>
          <a:p>
            <a:r>
              <a:rPr lang="en-US" b="1" u="sng" smtClean="0">
                <a:solidFill>
                  <a:srgbClr val="FF0000"/>
                </a:solidFill>
                <a:latin typeface="Times New Roman" pitchFamily="18" charset="0"/>
                <a:cs typeface="Times New Roman" pitchFamily="18" charset="0"/>
              </a:rPr>
              <a:t>I. Nhận xét</a:t>
            </a:r>
            <a:endParaRPr lang="en-US" b="1" u="sng">
              <a:solidFill>
                <a:srgbClr val="FF0000"/>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 name="Text Box 8"/>
          <p:cNvSpPr txBox="1">
            <a:spLocks noChangeArrowheads="1"/>
          </p:cNvSpPr>
          <p:nvPr/>
        </p:nvSpPr>
        <p:spPr bwMode="auto">
          <a:xfrm>
            <a:off x="3596481" y="228600"/>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spcBef>
                <a:spcPts val="0"/>
              </a:spcBef>
            </a:pPr>
            <a:r>
              <a:rPr lang="en-US" altLang="vi-VN" sz="2800" b="1" smtClean="0">
                <a:solidFill>
                  <a:srgbClr val="0000FF"/>
                </a:solidFill>
                <a:latin typeface="Times New Roman" pitchFamily="18" charset="0"/>
              </a:rPr>
              <a:t>TẬP LÀM VĂN</a:t>
            </a:r>
          </a:p>
          <a:p>
            <a:pPr algn="ctr" eaLnBrk="1" hangingPunct="1">
              <a:spcBef>
                <a:spcPts val="0"/>
              </a:spcBef>
            </a:pPr>
            <a:r>
              <a:rPr lang="en-US" altLang="vi-VN" sz="2800" b="1" smtClean="0">
                <a:solidFill>
                  <a:srgbClr val="FF0000"/>
                </a:solidFill>
                <a:latin typeface="Times New Roman" pitchFamily="18" charset="0"/>
              </a:rPr>
              <a:t>TẢ NGOẠI HÌNH  CỦA NHÂN </a:t>
            </a:r>
            <a:r>
              <a:rPr lang="en-US" altLang="vi-VN" sz="2800" b="1" smtClean="0">
                <a:solidFill>
                  <a:srgbClr val="FF0000"/>
                </a:solidFill>
                <a:latin typeface="Times New Roman" pitchFamily="18" charset="0"/>
              </a:rPr>
              <a:t>VẬT </a:t>
            </a:r>
            <a:endParaRPr lang="en-US" altLang="vi-VN" sz="2800" b="1" smtClean="0">
              <a:solidFill>
                <a:srgbClr val="FF0000"/>
              </a:solidFill>
              <a:latin typeface="Times New Roman" pitchFamily="18" charset="0"/>
            </a:endParaRPr>
          </a:p>
          <a:p>
            <a:pPr algn="ctr" eaLnBrk="1" hangingPunct="1">
              <a:spcBef>
                <a:spcPts val="0"/>
              </a:spcBef>
            </a:pPr>
            <a:r>
              <a:rPr lang="en-US" altLang="vi-VN" sz="2800" b="1" smtClean="0">
                <a:solidFill>
                  <a:srgbClr val="FF0000"/>
                </a:solidFill>
                <a:latin typeface="Times New Roman" pitchFamily="18" charset="0"/>
              </a:rPr>
              <a:t>TRONG BÀI VĂN KỂ CHUYỆN</a:t>
            </a:r>
            <a:endParaRPr lang="en-US" altLang="vi-VN" sz="2800" b="1">
              <a:solidFill>
                <a:srgbClr val="FF0000"/>
              </a:solidFill>
              <a:latin typeface="Times New Roman" pitchFamily="18" charset="0"/>
            </a:endParaRPr>
          </a:p>
        </p:txBody>
      </p:sp>
      <p:sp>
        <p:nvSpPr>
          <p:cNvPr id="6" name="Rounded Rectangle 5"/>
          <p:cNvSpPr/>
          <p:nvPr/>
        </p:nvSpPr>
        <p:spPr>
          <a:xfrm>
            <a:off x="5958681" y="2209800"/>
            <a:ext cx="3810000"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400" b="1" dirty="0" err="1" smtClean="0">
                <a:solidFill>
                  <a:srgbClr val="002060"/>
                </a:solidFill>
              </a:rPr>
              <a:t>Ghi</a:t>
            </a:r>
            <a:r>
              <a:rPr lang="en-US" sz="4400" b="1" dirty="0" smtClean="0">
                <a:solidFill>
                  <a:srgbClr val="002060"/>
                </a:solidFill>
              </a:rPr>
              <a:t> </a:t>
            </a:r>
            <a:r>
              <a:rPr lang="en-US" sz="4400" b="1" dirty="0" err="1" smtClean="0">
                <a:solidFill>
                  <a:srgbClr val="002060"/>
                </a:solidFill>
              </a:rPr>
              <a:t>nhớ</a:t>
            </a:r>
            <a:endParaRPr lang="en-US" sz="4400" b="1" dirty="0">
              <a:solidFill>
                <a:srgbClr val="002060"/>
              </a:solidFill>
            </a:endParaRPr>
          </a:p>
        </p:txBody>
      </p:sp>
      <p:sp>
        <p:nvSpPr>
          <p:cNvPr id="7" name="Rounded Rectangle 6"/>
          <p:cNvSpPr/>
          <p:nvPr/>
        </p:nvSpPr>
        <p:spPr>
          <a:xfrm>
            <a:off x="1310481" y="3581400"/>
            <a:ext cx="14173200" cy="2590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n-US" sz="2800" b="1" smtClean="0">
                <a:solidFill>
                  <a:srgbClr val="FF0000"/>
                </a:solidFill>
                <a:latin typeface="Times New Roman" pitchFamily="18" charset="0"/>
                <a:cs typeface="Times New Roman" pitchFamily="18" charset="0"/>
              </a:rPr>
              <a:t>        Trong </a:t>
            </a:r>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văn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kể</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chuyện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nhiều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khi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cần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miêu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tả</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ngoại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hình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nhân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vật</a:t>
            </a:r>
            <a:r>
              <a:rPr lang="en-US" sz="2800" b="1" dirty="0" smtClean="0">
                <a:solidFill>
                  <a:srgbClr val="FF0000"/>
                </a:solidFill>
                <a:latin typeface="Times New Roman" pitchFamily="18" charset="0"/>
                <a:cs typeface="Times New Roman" pitchFamily="18" charset="0"/>
              </a:rPr>
              <a:t>.</a:t>
            </a:r>
          </a:p>
          <a:p>
            <a:pPr algn="just">
              <a:lnSpc>
                <a:spcPct val="150000"/>
              </a:lnSpc>
            </a:pPr>
            <a:r>
              <a:rPr lang="en-US" sz="2800" b="1" smtClean="0">
                <a:solidFill>
                  <a:srgbClr val="FF0000"/>
                </a:solidFill>
                <a:latin typeface="Times New Roman" pitchFamily="18" charset="0"/>
                <a:cs typeface="Times New Roman" pitchFamily="18" charset="0"/>
              </a:rPr>
              <a:t>        Những </a:t>
            </a:r>
            <a:r>
              <a:rPr lang="en-US" sz="2800" b="1" dirty="0" err="1" smtClean="0">
                <a:solidFill>
                  <a:srgbClr val="FF0000"/>
                </a:solidFill>
                <a:latin typeface="Times New Roman" pitchFamily="18" charset="0"/>
                <a:cs typeface="Times New Roman" pitchFamily="18" charset="0"/>
              </a:rPr>
              <a:t>đặc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điểm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ngoại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hình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tiêu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biểu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có</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thể</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góp</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phần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nói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lên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tính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cách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hoặc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thân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phận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nhân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vật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làm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câu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chuyện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thêm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sinh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động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hấp</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dẫn</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18639308"/>
      </p:ext>
    </p:extLst>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 name="Text Box 8"/>
          <p:cNvSpPr txBox="1">
            <a:spLocks noChangeArrowheads="1"/>
          </p:cNvSpPr>
          <p:nvPr/>
        </p:nvSpPr>
        <p:spPr bwMode="auto">
          <a:xfrm>
            <a:off x="3596481" y="228600"/>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spcBef>
                <a:spcPts val="0"/>
              </a:spcBef>
            </a:pPr>
            <a:r>
              <a:rPr lang="en-US" altLang="vi-VN" sz="2800" b="1" smtClean="0">
                <a:solidFill>
                  <a:srgbClr val="0000FF"/>
                </a:solidFill>
                <a:latin typeface="Times New Roman" pitchFamily="18" charset="0"/>
              </a:rPr>
              <a:t>TẬP LÀM VĂN</a:t>
            </a:r>
          </a:p>
          <a:p>
            <a:pPr algn="ctr" eaLnBrk="1" hangingPunct="1">
              <a:spcBef>
                <a:spcPts val="0"/>
              </a:spcBef>
            </a:pPr>
            <a:r>
              <a:rPr lang="en-US" altLang="vi-VN" sz="2800" b="1" smtClean="0">
                <a:solidFill>
                  <a:srgbClr val="FF0000"/>
                </a:solidFill>
                <a:latin typeface="Times New Roman" pitchFamily="18" charset="0"/>
              </a:rPr>
              <a:t>TẢ NGOẠI HÌNH  CỦA NHÂN </a:t>
            </a:r>
            <a:r>
              <a:rPr lang="en-US" altLang="vi-VN" sz="2800" b="1" smtClean="0">
                <a:solidFill>
                  <a:srgbClr val="FF0000"/>
                </a:solidFill>
                <a:latin typeface="Times New Roman" pitchFamily="18" charset="0"/>
              </a:rPr>
              <a:t>VẬT </a:t>
            </a:r>
            <a:endParaRPr lang="en-US" altLang="vi-VN" sz="2800" b="1" smtClean="0">
              <a:solidFill>
                <a:srgbClr val="FF0000"/>
              </a:solidFill>
              <a:latin typeface="Times New Roman" pitchFamily="18" charset="0"/>
            </a:endParaRPr>
          </a:p>
          <a:p>
            <a:pPr algn="ctr" eaLnBrk="1" hangingPunct="1">
              <a:spcBef>
                <a:spcPts val="0"/>
              </a:spcBef>
            </a:pPr>
            <a:r>
              <a:rPr lang="en-US" altLang="vi-VN" sz="2800" b="1" smtClean="0">
                <a:solidFill>
                  <a:srgbClr val="FF0000"/>
                </a:solidFill>
                <a:latin typeface="Times New Roman" pitchFamily="18" charset="0"/>
              </a:rPr>
              <a:t>TRONG BÀI VĂN KỂ CHUYỆN</a:t>
            </a:r>
            <a:endParaRPr lang="en-US" altLang="vi-VN" sz="2800" b="1">
              <a:solidFill>
                <a:srgbClr val="FF0000"/>
              </a:solidFill>
              <a:latin typeface="Times New Roman" pitchFamily="18" charset="0"/>
            </a:endParaRPr>
          </a:p>
        </p:txBody>
      </p:sp>
      <p:sp>
        <p:nvSpPr>
          <p:cNvPr id="5" name="Content Placeholder 2"/>
          <p:cNvSpPr>
            <a:spLocks noGrp="1"/>
          </p:cNvSpPr>
          <p:nvPr>
            <p:ph idx="1"/>
          </p:nvPr>
        </p:nvSpPr>
        <p:spPr>
          <a:xfrm>
            <a:off x="624681" y="2514600"/>
            <a:ext cx="14630400" cy="4267200"/>
          </a:xfrm>
        </p:spPr>
        <p:txBody>
          <a:bodyPr/>
          <a:lstStyle/>
          <a:p>
            <a:pPr marL="0" indent="463550" algn="just">
              <a:lnSpc>
                <a:spcPct val="120000"/>
              </a:lnSpc>
              <a:spcBef>
                <a:spcPts val="1800"/>
              </a:spcBef>
              <a:buNone/>
            </a:pPr>
            <a:r>
              <a:rPr lang="en-US" sz="2800" b="1" i="1" dirty="0" err="1" smtClean="0">
                <a:solidFill>
                  <a:srgbClr val="FF0000"/>
                </a:solidFill>
                <a:latin typeface="Times New Roman" pitchFamily="18" charset="0"/>
                <a:cs typeface="Times New Roman" pitchFamily="18" charset="0"/>
              </a:rPr>
              <a:t>Bài</a:t>
            </a:r>
            <a:r>
              <a:rPr lang="en-US" sz="2800" b="1" i="1" dirty="0" smtClean="0">
                <a:solidFill>
                  <a:srgbClr val="FF0000"/>
                </a:solidFill>
                <a:latin typeface="Times New Roman" pitchFamily="18" charset="0"/>
                <a:cs typeface="Times New Roman" pitchFamily="18" charset="0"/>
              </a:rPr>
              <a:t> 1. </a:t>
            </a:r>
            <a:r>
              <a:rPr lang="en-US" sz="2800" b="1" i="1" dirty="0" err="1" smtClean="0">
                <a:solidFill>
                  <a:srgbClr val="FF0000"/>
                </a:solidFill>
                <a:latin typeface="Times New Roman" pitchFamily="18" charset="0"/>
                <a:cs typeface="Times New Roman" pitchFamily="18" charset="0"/>
              </a:rPr>
              <a:t>Đoạn</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văn</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sau</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miêu</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tả</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ngoại</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hình</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của</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một</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chú</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bé</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liên</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lạc</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cho</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bộ</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đội</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trong</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kháng</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chiến</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Tác</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giả</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đã</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chú</a:t>
            </a:r>
            <a:r>
              <a:rPr lang="en-US" sz="2800" b="1" i="1" dirty="0" smtClean="0">
                <a:solidFill>
                  <a:srgbClr val="FF0000"/>
                </a:solidFill>
                <a:latin typeface="Times New Roman" pitchFamily="18" charset="0"/>
                <a:cs typeface="Times New Roman" pitchFamily="18" charset="0"/>
              </a:rPr>
              <a:t> ý </a:t>
            </a:r>
            <a:r>
              <a:rPr lang="en-US" sz="2800" b="1" i="1" dirty="0" err="1" smtClean="0">
                <a:solidFill>
                  <a:srgbClr val="FF0000"/>
                </a:solidFill>
                <a:latin typeface="Times New Roman" pitchFamily="18" charset="0"/>
                <a:cs typeface="Times New Roman" pitchFamily="18" charset="0"/>
              </a:rPr>
              <a:t>miêu</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tả</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những</a:t>
            </a:r>
            <a:r>
              <a:rPr lang="en-US" sz="2800" b="1" i="1" dirty="0" smtClean="0">
                <a:solidFill>
                  <a:srgbClr val="FF0000"/>
                </a:solidFill>
                <a:latin typeface="Times New Roman" pitchFamily="18" charset="0"/>
                <a:cs typeface="Times New Roman" pitchFamily="18" charset="0"/>
              </a:rPr>
              <a:t> chi </a:t>
            </a:r>
            <a:r>
              <a:rPr lang="en-US" sz="2800" b="1" i="1" dirty="0" err="1" smtClean="0">
                <a:solidFill>
                  <a:srgbClr val="FF0000"/>
                </a:solidFill>
                <a:latin typeface="Times New Roman" pitchFamily="18" charset="0"/>
                <a:cs typeface="Times New Roman" pitchFamily="18" charset="0"/>
              </a:rPr>
              <a:t>tiết</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nào</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Các</a:t>
            </a:r>
            <a:r>
              <a:rPr lang="en-US" sz="2800" b="1" i="1" dirty="0" smtClean="0">
                <a:solidFill>
                  <a:srgbClr val="FF0000"/>
                </a:solidFill>
                <a:latin typeface="Times New Roman" pitchFamily="18" charset="0"/>
                <a:cs typeface="Times New Roman" pitchFamily="18" charset="0"/>
              </a:rPr>
              <a:t> chi </a:t>
            </a:r>
            <a:r>
              <a:rPr lang="en-US" sz="2800" b="1" i="1" dirty="0" err="1" smtClean="0">
                <a:solidFill>
                  <a:srgbClr val="FF0000"/>
                </a:solidFill>
                <a:latin typeface="Times New Roman" pitchFamily="18" charset="0"/>
                <a:cs typeface="Times New Roman" pitchFamily="18" charset="0"/>
              </a:rPr>
              <a:t>tiết</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ấy</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nói</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lên</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điều</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gì</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về</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chú</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bé</a:t>
            </a:r>
            <a:r>
              <a:rPr lang="en-US" sz="2800" b="1" i="1" dirty="0" smtClean="0">
                <a:solidFill>
                  <a:srgbClr val="FF0000"/>
                </a:solidFill>
                <a:latin typeface="Times New Roman" pitchFamily="18" charset="0"/>
                <a:cs typeface="Times New Roman" pitchFamily="18" charset="0"/>
              </a:rPr>
              <a:t>?</a:t>
            </a:r>
          </a:p>
          <a:p>
            <a:pPr marL="0" indent="463550" algn="just">
              <a:lnSpc>
                <a:spcPct val="120000"/>
              </a:lnSpc>
              <a:spcBef>
                <a:spcPts val="1800"/>
              </a:spcBef>
              <a:buNone/>
            </a:pPr>
            <a:r>
              <a:rPr lang="en-US" sz="2800" b="1" smtClean="0">
                <a:solidFill>
                  <a:srgbClr val="0000FF"/>
                </a:solidFill>
                <a:latin typeface="Times New Roman" pitchFamily="18" charset="0"/>
                <a:cs typeface="Times New Roman" pitchFamily="18" charset="0"/>
              </a:rPr>
              <a:t>Tôi </a:t>
            </a:r>
            <a:r>
              <a:rPr lang="en-US" sz="2800" b="1" dirty="0" err="1" smtClean="0">
                <a:solidFill>
                  <a:srgbClr val="0000FF"/>
                </a:solidFill>
                <a:latin typeface="Times New Roman" pitchFamily="18" charset="0"/>
                <a:cs typeface="Times New Roman" pitchFamily="18" charset="0"/>
              </a:rPr>
              <a:t>nhìn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em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Một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em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bé</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gầy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tóc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húi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ngắn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hai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túi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chiếc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áo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cánh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nâu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đã</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trễ</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xuống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tận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đùi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như</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đã</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từng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phải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đựng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nhiều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thứ</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nặng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em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ngắn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chỉ</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tới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đầu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gối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lộ</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đôi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bắp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nhỏ</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luôn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luôn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động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đậy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Tôi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đặc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biệt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chú</a:t>
            </a:r>
            <a:r>
              <a:rPr lang="en-US" sz="2800" b="1" dirty="0" smtClean="0">
                <a:solidFill>
                  <a:srgbClr val="0000FF"/>
                </a:solidFill>
                <a:latin typeface="Times New Roman" pitchFamily="18" charset="0"/>
                <a:cs typeface="Times New Roman" pitchFamily="18" charset="0"/>
              </a:rPr>
              <a:t> ý </a:t>
            </a:r>
            <a:r>
              <a:rPr lang="en-US" sz="2800" b="1" dirty="0" err="1" smtClean="0">
                <a:solidFill>
                  <a:srgbClr val="0000FF"/>
                </a:solidFill>
                <a:latin typeface="Times New Roman" pitchFamily="18" charset="0"/>
                <a:cs typeface="Times New Roman" pitchFamily="18" charset="0"/>
              </a:rPr>
              <a:t>đến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đôi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mắt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em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đôi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mắt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sáng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xếch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lên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khiến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người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có</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ngay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cảm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giác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một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em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bé</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vừa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thông</a:t>
            </a:r>
            <a:r>
              <a:rPr lang="en-US" sz="2800" b="1" dirty="0" smtClean="0">
                <a:solidFill>
                  <a:srgbClr val="0000FF"/>
                </a:solidFill>
                <a:latin typeface="Times New Roman" pitchFamily="18" charset="0"/>
                <a:cs typeface="Times New Roman" pitchFamily="18" charset="0"/>
              </a:rPr>
              <a:t> minh </a:t>
            </a:r>
            <a:r>
              <a:rPr lang="en-US" sz="2800" b="1" dirty="0" err="1" smtClean="0">
                <a:solidFill>
                  <a:srgbClr val="0000FF"/>
                </a:solidFill>
                <a:latin typeface="Times New Roman" pitchFamily="18" charset="0"/>
                <a:cs typeface="Times New Roman" pitchFamily="18" charset="0"/>
              </a:rPr>
              <a:t>vừa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gan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dạ</a:t>
            </a:r>
            <a:r>
              <a:rPr lang="en-US" sz="2800" b="1" dirty="0" smtClean="0">
                <a:solidFill>
                  <a:srgbClr val="0000FF"/>
                </a:solidFill>
                <a:latin typeface="Times New Roman" pitchFamily="18" charset="0"/>
                <a:cs typeface="Times New Roman" pitchFamily="18" charset="0"/>
              </a:rPr>
              <a:t>.</a:t>
            </a:r>
          </a:p>
          <a:p>
            <a:pPr algn="r">
              <a:lnSpc>
                <a:spcPct val="120000"/>
              </a:lnSpc>
              <a:spcBef>
                <a:spcPts val="1800"/>
              </a:spcBef>
              <a:buNone/>
            </a:pPr>
            <a:r>
              <a:rPr lang="en-US" sz="2800" b="1" i="1" smtClean="0">
                <a:solidFill>
                  <a:srgbClr val="0000FF"/>
                </a:solidFill>
                <a:latin typeface="Times New Roman" pitchFamily="18" charset="0"/>
                <a:cs typeface="Times New Roman" pitchFamily="18" charset="0"/>
              </a:rPr>
              <a:t>Theo</a:t>
            </a:r>
            <a:r>
              <a:rPr lang="en-US" sz="2800" b="1" smtClean="0">
                <a:solidFill>
                  <a:srgbClr val="0000FF"/>
                </a:solidFill>
                <a:latin typeface="Times New Roman" pitchFamily="18" charset="0"/>
                <a:cs typeface="Times New Roman" pitchFamily="18" charset="0"/>
              </a:rPr>
              <a:t> </a:t>
            </a:r>
            <a:r>
              <a:rPr lang="en-US" sz="2800" b="1" smtClean="0">
                <a:solidFill>
                  <a:srgbClr val="0000FF"/>
                </a:solidFill>
                <a:latin typeface="Times New Roman" pitchFamily="18" charset="0"/>
                <a:cs typeface="Times New Roman" pitchFamily="18" charset="0"/>
              </a:rPr>
              <a:t>VŨ </a:t>
            </a:r>
            <a:r>
              <a:rPr lang="en-US" sz="2800" b="1" smtClean="0">
                <a:solidFill>
                  <a:srgbClr val="0000FF"/>
                </a:solidFill>
                <a:latin typeface="Times New Roman" pitchFamily="18" charset="0"/>
                <a:cs typeface="Times New Roman" pitchFamily="18" charset="0"/>
              </a:rPr>
              <a:t>CAO</a:t>
            </a:r>
            <a:endParaRPr lang="en-US" sz="2800" b="1" dirty="0" smtClean="0">
              <a:solidFill>
                <a:srgbClr val="0000FF"/>
              </a:solidFill>
              <a:latin typeface="Times New Roman" pitchFamily="18" charset="0"/>
              <a:cs typeface="Times New Roman" pitchFamily="18" charset="0"/>
            </a:endParaRPr>
          </a:p>
        </p:txBody>
      </p:sp>
      <p:sp>
        <p:nvSpPr>
          <p:cNvPr id="8" name="TextBox 7"/>
          <p:cNvSpPr txBox="1"/>
          <p:nvPr/>
        </p:nvSpPr>
        <p:spPr>
          <a:xfrm>
            <a:off x="1271283" y="1785610"/>
            <a:ext cx="2701317" cy="523220"/>
          </a:xfrm>
          <a:prstGeom prst="rect">
            <a:avLst/>
          </a:prstGeom>
          <a:noFill/>
        </p:spPr>
        <p:txBody>
          <a:bodyPr wrap="none" rtlCol="0">
            <a:spAutoFit/>
          </a:bodyPr>
          <a:lstStyle/>
          <a:p>
            <a:r>
              <a:rPr lang="en-US" b="1" u="sng" smtClean="0">
                <a:solidFill>
                  <a:srgbClr val="FF0000"/>
                </a:solidFill>
                <a:latin typeface="Times New Roman" pitchFamily="18" charset="0"/>
                <a:cs typeface="Times New Roman" pitchFamily="18" charset="0"/>
              </a:rPr>
              <a:t>II. LUYỆN TẬP</a:t>
            </a:r>
            <a:endParaRPr lang="en-US" b="1" u="sng">
              <a:solidFill>
                <a:srgbClr val="FF0000"/>
              </a:solidFill>
              <a:latin typeface="Times New Roman" pitchFamily="18" charset="0"/>
              <a:cs typeface="Times New Roman" pitchFamily="18" charset="0"/>
            </a:endParaRPr>
          </a:p>
        </p:txBody>
      </p:sp>
      <p:sp>
        <p:nvSpPr>
          <p:cNvPr id="9" name="Content Placeholder 2"/>
          <p:cNvSpPr txBox="1">
            <a:spLocks/>
          </p:cNvSpPr>
          <p:nvPr/>
        </p:nvSpPr>
        <p:spPr bwMode="auto">
          <a:xfrm>
            <a:off x="624681" y="7239000"/>
            <a:ext cx="14630400" cy="742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4711" tIns="72356" rIns="144711" bIns="72356" numCol="1" anchor="t" anchorCtr="0" compatLnSpc="1">
            <a:prstTxWarp prst="textNoShape">
              <a:avLst/>
            </a:prstTxWarp>
          </a:bodyPr>
          <a:lstStyle>
            <a:lvl1pPr marL="541338" indent="-541338" algn="l" defTabSz="1446213" rtl="0" eaLnBrk="0" fontAlgn="base" hangingPunct="0">
              <a:spcBef>
                <a:spcPct val="20000"/>
              </a:spcBef>
              <a:spcAft>
                <a:spcPct val="0"/>
              </a:spcAft>
              <a:buFont typeface="Arial" charset="0"/>
              <a:buChar char="•"/>
              <a:defRPr sz="5100" kern="1200">
                <a:solidFill>
                  <a:schemeClr val="tx1"/>
                </a:solidFill>
                <a:latin typeface="+mn-lt"/>
                <a:ea typeface="+mn-ea"/>
                <a:cs typeface="+mn-cs"/>
              </a:defRPr>
            </a:lvl1pPr>
            <a:lvl2pPr marL="1174750" indent="-450850" algn="l" defTabSz="1446213" rtl="0" eaLnBrk="0" fontAlgn="base" hangingPunct="0">
              <a:spcBef>
                <a:spcPct val="20000"/>
              </a:spcBef>
              <a:spcAft>
                <a:spcPct val="0"/>
              </a:spcAft>
              <a:buFont typeface="Arial" charset="0"/>
              <a:buChar char="–"/>
              <a:defRPr sz="4400" kern="1200">
                <a:solidFill>
                  <a:schemeClr val="tx1"/>
                </a:solidFill>
                <a:latin typeface="+mn-lt"/>
                <a:ea typeface="+mn-ea"/>
                <a:cs typeface="+mn-cs"/>
              </a:defRPr>
            </a:lvl2pPr>
            <a:lvl3pPr marL="1808163" indent="-360363" algn="l" defTabSz="1446213" rtl="0" eaLnBrk="0" fontAlgn="base" hangingPunct="0">
              <a:spcBef>
                <a:spcPct val="20000"/>
              </a:spcBef>
              <a:spcAft>
                <a:spcPct val="0"/>
              </a:spcAft>
              <a:buFont typeface="Arial" charset="0"/>
              <a:buChar char="•"/>
              <a:defRPr sz="3800" kern="1200">
                <a:solidFill>
                  <a:schemeClr val="tx1"/>
                </a:solidFill>
                <a:latin typeface="+mn-lt"/>
                <a:ea typeface="+mn-ea"/>
                <a:cs typeface="+mn-cs"/>
              </a:defRPr>
            </a:lvl3pPr>
            <a:lvl4pPr marL="2532063" indent="-360363" algn="l" defTabSz="14462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4pPr>
            <a:lvl5pPr marL="3255963" indent="-360363" algn="l" defTabSz="14462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5pPr>
            <a:lvl6pPr marL="3979531" indent="-361776" algn="l" defTabSz="1447102"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03081" indent="-361776" algn="l" defTabSz="1447102"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26633" indent="-361776" algn="l" defTabSz="1447102"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50183" indent="-361776" algn="l" defTabSz="1447102" rtl="0" eaLnBrk="1" latinLnBrk="0" hangingPunct="1">
              <a:spcBef>
                <a:spcPct val="20000"/>
              </a:spcBef>
              <a:buFont typeface="Arial" pitchFamily="34" charset="0"/>
              <a:buChar char="•"/>
              <a:defRPr sz="3200" kern="1200">
                <a:solidFill>
                  <a:schemeClr val="tx1"/>
                </a:solidFill>
                <a:latin typeface="+mn-lt"/>
                <a:ea typeface="+mn-ea"/>
                <a:cs typeface="+mn-cs"/>
              </a:defRPr>
            </a:lvl9pPr>
          </a:lstStyle>
          <a:p>
            <a:pPr marL="0" indent="463550" algn="just">
              <a:lnSpc>
                <a:spcPct val="120000"/>
              </a:lnSpc>
              <a:spcBef>
                <a:spcPts val="1800"/>
              </a:spcBef>
              <a:buFont typeface="Arial" charset="0"/>
              <a:buNone/>
            </a:pPr>
            <a:r>
              <a:rPr lang="en-US" sz="2800" b="1" smtClean="0">
                <a:solidFill>
                  <a:srgbClr val="FF0000"/>
                </a:solidFill>
                <a:latin typeface="Times New Roman" pitchFamily="18" charset="0"/>
                <a:cs typeface="Times New Roman" pitchFamily="18" charset="0"/>
              </a:rPr>
              <a:t>2. Kể lại câu chuyện Nàng tiên Ốc, kết hợp tả ngoại hình của các nhân vật </a:t>
            </a:r>
            <a:endParaRPr lang="en-US" sz="2800" b="1" dirty="0" smtClean="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60378798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2358</TotalTime>
  <Words>458</Words>
  <Application>Microsoft Office PowerPoint</Application>
  <PresentationFormat>Custom</PresentationFormat>
  <Paragraphs>35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174</cp:revision>
  <dcterms:created xsi:type="dcterms:W3CDTF">2019-08-17T02:39:46Z</dcterms:created>
  <dcterms:modified xsi:type="dcterms:W3CDTF">2021-08-07T09:51:45Z</dcterms:modified>
</cp:coreProperties>
</file>